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91" r:id="rId2"/>
    <p:sldId id="258" r:id="rId3"/>
    <p:sldId id="259" r:id="rId4"/>
    <p:sldId id="260"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98" r:id="rId19"/>
    <p:sldId id="292" r:id="rId20"/>
    <p:sldId id="293" r:id="rId21"/>
    <p:sldId id="294" r:id="rId22"/>
    <p:sldId id="295" r:id="rId23"/>
    <p:sldId id="296" r:id="rId24"/>
    <p:sldId id="297" r:id="rId25"/>
    <p:sldId id="28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00FF"/>
    <a:srgbClr val="FF33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638" autoAdjust="0"/>
  </p:normalViewPr>
  <p:slideViewPr>
    <p:cSldViewPr>
      <p:cViewPr varScale="1">
        <p:scale>
          <a:sx n="82" d="100"/>
          <a:sy n="82" d="100"/>
        </p:scale>
        <p:origin x="-15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FB0930-FB64-45FF-BA6B-BAED2226A41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67F5BD44-0264-44A7-93DB-42E410F8DE26}">
      <dgm:prSet phldrT="[Text]" custT="1"/>
      <dgm:spPr/>
      <dgm:t>
        <a:bodyPr/>
        <a:lstStyle/>
        <a:p>
          <a:r>
            <a:rPr lang="en-US" sz="4000" b="1" baseline="0" dirty="0">
              <a:solidFill>
                <a:srgbClr val="00B0F0"/>
              </a:solidFill>
              <a:latin typeface="Arial Narrow" pitchFamily="34" charset="0"/>
              <a:cs typeface="Times New Roman" pitchFamily="18" charset="0"/>
            </a:rPr>
            <a:t>FAITH</a:t>
          </a:r>
        </a:p>
      </dgm:t>
    </dgm:pt>
    <dgm:pt modelId="{D19B6C25-607E-47EA-ADF7-FE11B1F60FE0}" type="parTrans" cxnId="{33D4D6C2-39B5-4ABE-8D7B-72942C47B4A1}">
      <dgm:prSet/>
      <dgm:spPr/>
      <dgm:t>
        <a:bodyPr/>
        <a:lstStyle/>
        <a:p>
          <a:endParaRPr lang="en-US" sz="4000" b="1">
            <a:latin typeface="Arial Narrow" pitchFamily="34" charset="0"/>
          </a:endParaRPr>
        </a:p>
      </dgm:t>
    </dgm:pt>
    <dgm:pt modelId="{5383C1BF-3CBF-4E16-9541-97B9433DF7C1}" type="sibTrans" cxnId="{33D4D6C2-39B5-4ABE-8D7B-72942C47B4A1}">
      <dgm:prSet/>
      <dgm:spPr/>
      <dgm:t>
        <a:bodyPr/>
        <a:lstStyle/>
        <a:p>
          <a:endParaRPr lang="en-US" sz="4000" b="1">
            <a:latin typeface="Arial Narrow" pitchFamily="34" charset="0"/>
          </a:endParaRPr>
        </a:p>
      </dgm:t>
    </dgm:pt>
    <dgm:pt modelId="{711A91CB-CDE3-42F0-8E98-6A28CDEE22C3}">
      <dgm:prSet phldrT="[Text]" custT="1"/>
      <dgm:spPr/>
      <dgm:t>
        <a:bodyPr/>
        <a:lstStyle/>
        <a:p>
          <a:r>
            <a:rPr lang="en-US" sz="4000" b="1" baseline="0" dirty="0">
              <a:solidFill>
                <a:srgbClr val="00B0F0"/>
              </a:solidFill>
              <a:latin typeface="Arial Narrow" pitchFamily="34" charset="0"/>
              <a:cs typeface="Times New Roman" pitchFamily="18" charset="0"/>
            </a:rPr>
            <a:t>HOPE</a:t>
          </a:r>
        </a:p>
      </dgm:t>
    </dgm:pt>
    <dgm:pt modelId="{6378A8C5-AF7E-4CC5-B264-2B05AB1EA6F5}" type="parTrans" cxnId="{A713D2B7-2196-4A31-B544-A115A4811808}">
      <dgm:prSet/>
      <dgm:spPr/>
      <dgm:t>
        <a:bodyPr/>
        <a:lstStyle/>
        <a:p>
          <a:endParaRPr lang="en-US" sz="4000" b="1">
            <a:latin typeface="Arial Narrow" pitchFamily="34" charset="0"/>
          </a:endParaRPr>
        </a:p>
      </dgm:t>
    </dgm:pt>
    <dgm:pt modelId="{1CFD7654-4B08-434D-AF97-CFDADB9EB975}" type="sibTrans" cxnId="{A713D2B7-2196-4A31-B544-A115A4811808}">
      <dgm:prSet/>
      <dgm:spPr/>
      <dgm:t>
        <a:bodyPr/>
        <a:lstStyle/>
        <a:p>
          <a:endParaRPr lang="en-US" sz="4000" b="1">
            <a:latin typeface="Arial Narrow" pitchFamily="34" charset="0"/>
          </a:endParaRPr>
        </a:p>
      </dgm:t>
    </dgm:pt>
    <dgm:pt modelId="{C47458AE-44BF-41F4-A2CB-6B5EB8766102}">
      <dgm:prSet phldrT="[Text]" custT="1"/>
      <dgm:spPr/>
      <dgm:t>
        <a:bodyPr/>
        <a:lstStyle/>
        <a:p>
          <a:r>
            <a:rPr lang="en-US" sz="4000" b="1" baseline="0" dirty="0">
              <a:solidFill>
                <a:srgbClr val="00B0F0"/>
              </a:solidFill>
              <a:latin typeface="Arial Narrow" pitchFamily="34" charset="0"/>
              <a:cs typeface="Times New Roman" pitchFamily="18" charset="0"/>
            </a:rPr>
            <a:t>LOVE</a:t>
          </a:r>
        </a:p>
      </dgm:t>
    </dgm:pt>
    <dgm:pt modelId="{61EEB3E6-63D2-4C0B-8068-E5C477A54491}" type="parTrans" cxnId="{AE7A6B68-6DD5-422E-9F78-5ACD372B7267}">
      <dgm:prSet/>
      <dgm:spPr/>
      <dgm:t>
        <a:bodyPr/>
        <a:lstStyle/>
        <a:p>
          <a:endParaRPr lang="en-US" sz="4000" b="1">
            <a:latin typeface="Arial Narrow" pitchFamily="34" charset="0"/>
          </a:endParaRPr>
        </a:p>
      </dgm:t>
    </dgm:pt>
    <dgm:pt modelId="{E24FB2F5-4277-497D-96F4-5CB9D7899071}" type="sibTrans" cxnId="{AE7A6B68-6DD5-422E-9F78-5ACD372B7267}">
      <dgm:prSet/>
      <dgm:spPr/>
      <dgm:t>
        <a:bodyPr/>
        <a:lstStyle/>
        <a:p>
          <a:endParaRPr lang="en-US" sz="4000" b="1">
            <a:latin typeface="Arial Narrow" pitchFamily="34" charset="0"/>
          </a:endParaRPr>
        </a:p>
      </dgm:t>
    </dgm:pt>
    <dgm:pt modelId="{001A90A5-3E13-469D-80D9-3071B015E99C}" type="pres">
      <dgm:prSet presAssocID="{10FB0930-FB64-45FF-BA6B-BAED2226A41F}" presName="linear" presStyleCnt="0">
        <dgm:presLayoutVars>
          <dgm:dir/>
          <dgm:animLvl val="lvl"/>
          <dgm:resizeHandles val="exact"/>
        </dgm:presLayoutVars>
      </dgm:prSet>
      <dgm:spPr/>
      <dgm:t>
        <a:bodyPr/>
        <a:lstStyle/>
        <a:p>
          <a:endParaRPr lang="en-US"/>
        </a:p>
      </dgm:t>
    </dgm:pt>
    <dgm:pt modelId="{009E3A1A-DA17-488F-AEAA-4243D2F9963D}" type="pres">
      <dgm:prSet presAssocID="{67F5BD44-0264-44A7-93DB-42E410F8DE26}" presName="parentLin" presStyleCnt="0"/>
      <dgm:spPr/>
    </dgm:pt>
    <dgm:pt modelId="{A0B85A08-38CE-4540-AA9E-064BB8A16256}" type="pres">
      <dgm:prSet presAssocID="{67F5BD44-0264-44A7-93DB-42E410F8DE26}" presName="parentLeftMargin" presStyleLbl="node1" presStyleIdx="0" presStyleCnt="3"/>
      <dgm:spPr/>
      <dgm:t>
        <a:bodyPr/>
        <a:lstStyle/>
        <a:p>
          <a:endParaRPr lang="en-US"/>
        </a:p>
      </dgm:t>
    </dgm:pt>
    <dgm:pt modelId="{9914F1CD-2B01-453F-8FEA-9C39EE132CEF}" type="pres">
      <dgm:prSet presAssocID="{67F5BD44-0264-44A7-93DB-42E410F8DE26}" presName="parentText" presStyleLbl="node1" presStyleIdx="0" presStyleCnt="3" custLinFactNeighborX="-8074" custLinFactNeighborY="-1528">
        <dgm:presLayoutVars>
          <dgm:chMax val="0"/>
          <dgm:bulletEnabled val="1"/>
        </dgm:presLayoutVars>
      </dgm:prSet>
      <dgm:spPr/>
      <dgm:t>
        <a:bodyPr/>
        <a:lstStyle/>
        <a:p>
          <a:endParaRPr lang="en-US"/>
        </a:p>
      </dgm:t>
    </dgm:pt>
    <dgm:pt modelId="{DF18640E-71D8-458B-A0C5-DB1FA9FF1D1C}" type="pres">
      <dgm:prSet presAssocID="{67F5BD44-0264-44A7-93DB-42E410F8DE26}" presName="negativeSpace" presStyleCnt="0"/>
      <dgm:spPr/>
    </dgm:pt>
    <dgm:pt modelId="{753CEC03-8A9E-4CE9-AB39-F88187556C14}" type="pres">
      <dgm:prSet presAssocID="{67F5BD44-0264-44A7-93DB-42E410F8DE26}" presName="childText" presStyleLbl="conFgAcc1" presStyleIdx="0" presStyleCnt="3" custLinFactNeighborY="58426">
        <dgm:presLayoutVars>
          <dgm:bulletEnabled val="1"/>
        </dgm:presLayoutVars>
      </dgm:prSet>
      <dgm:spPr/>
    </dgm:pt>
    <dgm:pt modelId="{F86E1686-116E-4FDD-A88A-4BBCB920E030}" type="pres">
      <dgm:prSet presAssocID="{5383C1BF-3CBF-4E16-9541-97B9433DF7C1}" presName="spaceBetweenRectangles" presStyleCnt="0"/>
      <dgm:spPr/>
    </dgm:pt>
    <dgm:pt modelId="{374E8170-4612-48FF-969F-6F648A2B78A6}" type="pres">
      <dgm:prSet presAssocID="{711A91CB-CDE3-42F0-8E98-6A28CDEE22C3}" presName="parentLin" presStyleCnt="0"/>
      <dgm:spPr/>
    </dgm:pt>
    <dgm:pt modelId="{D080444A-1255-45B6-BF7A-5BE430FC9B49}" type="pres">
      <dgm:prSet presAssocID="{711A91CB-CDE3-42F0-8E98-6A28CDEE22C3}" presName="parentLeftMargin" presStyleLbl="node1" presStyleIdx="0" presStyleCnt="3"/>
      <dgm:spPr/>
      <dgm:t>
        <a:bodyPr/>
        <a:lstStyle/>
        <a:p>
          <a:endParaRPr lang="en-US"/>
        </a:p>
      </dgm:t>
    </dgm:pt>
    <dgm:pt modelId="{D172F2CB-F044-4BF5-849F-257EE72E2885}" type="pres">
      <dgm:prSet presAssocID="{711A91CB-CDE3-42F0-8E98-6A28CDEE22C3}" presName="parentText" presStyleLbl="node1" presStyleIdx="1" presStyleCnt="3" custLinFactNeighborX="21739" custLinFactNeighborY="-2655">
        <dgm:presLayoutVars>
          <dgm:chMax val="0"/>
          <dgm:bulletEnabled val="1"/>
        </dgm:presLayoutVars>
      </dgm:prSet>
      <dgm:spPr/>
      <dgm:t>
        <a:bodyPr/>
        <a:lstStyle/>
        <a:p>
          <a:endParaRPr lang="en-US"/>
        </a:p>
      </dgm:t>
    </dgm:pt>
    <dgm:pt modelId="{D6BD2C35-407F-4ED9-9DD8-53C8EA73FF27}" type="pres">
      <dgm:prSet presAssocID="{711A91CB-CDE3-42F0-8E98-6A28CDEE22C3}" presName="negativeSpace" presStyleCnt="0"/>
      <dgm:spPr/>
    </dgm:pt>
    <dgm:pt modelId="{764F537F-C43A-4DDF-BAA4-DF4D0E0D9C2A}" type="pres">
      <dgm:prSet presAssocID="{711A91CB-CDE3-42F0-8E98-6A28CDEE22C3}" presName="childText" presStyleLbl="conFgAcc1" presStyleIdx="1" presStyleCnt="3">
        <dgm:presLayoutVars>
          <dgm:bulletEnabled val="1"/>
        </dgm:presLayoutVars>
      </dgm:prSet>
      <dgm:spPr/>
    </dgm:pt>
    <dgm:pt modelId="{95CB0519-E246-4312-B3B5-C1968575BE6F}" type="pres">
      <dgm:prSet presAssocID="{1CFD7654-4B08-434D-AF97-CFDADB9EB975}" presName="spaceBetweenRectangles" presStyleCnt="0"/>
      <dgm:spPr/>
    </dgm:pt>
    <dgm:pt modelId="{4D1B423A-80E1-4366-9DE1-5657F8441F45}" type="pres">
      <dgm:prSet presAssocID="{C47458AE-44BF-41F4-A2CB-6B5EB8766102}" presName="parentLin" presStyleCnt="0"/>
      <dgm:spPr/>
    </dgm:pt>
    <dgm:pt modelId="{DDA0FDAE-C64A-43D8-876C-409D18CEA95A}" type="pres">
      <dgm:prSet presAssocID="{C47458AE-44BF-41F4-A2CB-6B5EB8766102}" presName="parentLeftMargin" presStyleLbl="node1" presStyleIdx="1" presStyleCnt="3"/>
      <dgm:spPr/>
      <dgm:t>
        <a:bodyPr/>
        <a:lstStyle/>
        <a:p>
          <a:endParaRPr lang="en-US"/>
        </a:p>
      </dgm:t>
    </dgm:pt>
    <dgm:pt modelId="{64C5A208-8DBA-40B3-B0D1-F86F684C5AC2}" type="pres">
      <dgm:prSet presAssocID="{C47458AE-44BF-41F4-A2CB-6B5EB8766102}" presName="parentText" presStyleLbl="node1" presStyleIdx="2" presStyleCnt="3">
        <dgm:presLayoutVars>
          <dgm:chMax val="0"/>
          <dgm:bulletEnabled val="1"/>
        </dgm:presLayoutVars>
      </dgm:prSet>
      <dgm:spPr/>
      <dgm:t>
        <a:bodyPr/>
        <a:lstStyle/>
        <a:p>
          <a:endParaRPr lang="en-US"/>
        </a:p>
      </dgm:t>
    </dgm:pt>
    <dgm:pt modelId="{65B88A9A-72F4-46A9-BD60-723DADBC2A83}" type="pres">
      <dgm:prSet presAssocID="{C47458AE-44BF-41F4-A2CB-6B5EB8766102}" presName="negativeSpace" presStyleCnt="0"/>
      <dgm:spPr/>
    </dgm:pt>
    <dgm:pt modelId="{319336FE-B545-481C-BF68-B8E8D1F06489}" type="pres">
      <dgm:prSet presAssocID="{C47458AE-44BF-41F4-A2CB-6B5EB8766102}" presName="childText" presStyleLbl="conFgAcc1" presStyleIdx="2" presStyleCnt="3">
        <dgm:presLayoutVars>
          <dgm:bulletEnabled val="1"/>
        </dgm:presLayoutVars>
      </dgm:prSet>
      <dgm:spPr/>
    </dgm:pt>
  </dgm:ptLst>
  <dgm:cxnLst>
    <dgm:cxn modelId="{AE7A6B68-6DD5-422E-9F78-5ACD372B7267}" srcId="{10FB0930-FB64-45FF-BA6B-BAED2226A41F}" destId="{C47458AE-44BF-41F4-A2CB-6B5EB8766102}" srcOrd="2" destOrd="0" parTransId="{61EEB3E6-63D2-4C0B-8068-E5C477A54491}" sibTransId="{E24FB2F5-4277-497D-96F4-5CB9D7899071}"/>
    <dgm:cxn modelId="{BFE35346-9074-4E92-A016-CE6BD15967A6}" type="presOf" srcId="{67F5BD44-0264-44A7-93DB-42E410F8DE26}" destId="{A0B85A08-38CE-4540-AA9E-064BB8A16256}" srcOrd="0" destOrd="0" presId="urn:microsoft.com/office/officeart/2005/8/layout/list1"/>
    <dgm:cxn modelId="{A713D2B7-2196-4A31-B544-A115A4811808}" srcId="{10FB0930-FB64-45FF-BA6B-BAED2226A41F}" destId="{711A91CB-CDE3-42F0-8E98-6A28CDEE22C3}" srcOrd="1" destOrd="0" parTransId="{6378A8C5-AF7E-4CC5-B264-2B05AB1EA6F5}" sibTransId="{1CFD7654-4B08-434D-AF97-CFDADB9EB975}"/>
    <dgm:cxn modelId="{6D0E661B-3866-4F0B-9FA0-30F9BFDEE1F7}" type="presOf" srcId="{711A91CB-CDE3-42F0-8E98-6A28CDEE22C3}" destId="{D172F2CB-F044-4BF5-849F-257EE72E2885}" srcOrd="1" destOrd="0" presId="urn:microsoft.com/office/officeart/2005/8/layout/list1"/>
    <dgm:cxn modelId="{44574F44-5F19-45A4-B56C-8901361E6A1C}" type="presOf" srcId="{10FB0930-FB64-45FF-BA6B-BAED2226A41F}" destId="{001A90A5-3E13-469D-80D9-3071B015E99C}" srcOrd="0" destOrd="0" presId="urn:microsoft.com/office/officeart/2005/8/layout/list1"/>
    <dgm:cxn modelId="{8926E851-D63A-437E-A130-641C743C18A5}" type="presOf" srcId="{67F5BD44-0264-44A7-93DB-42E410F8DE26}" destId="{9914F1CD-2B01-453F-8FEA-9C39EE132CEF}" srcOrd="1" destOrd="0" presId="urn:microsoft.com/office/officeart/2005/8/layout/list1"/>
    <dgm:cxn modelId="{7D6F9EEA-1782-4AA7-A1E6-14DD38BE0AF9}" type="presOf" srcId="{711A91CB-CDE3-42F0-8E98-6A28CDEE22C3}" destId="{D080444A-1255-45B6-BF7A-5BE430FC9B49}" srcOrd="0" destOrd="0" presId="urn:microsoft.com/office/officeart/2005/8/layout/list1"/>
    <dgm:cxn modelId="{A40F60A0-C30A-488B-A8A2-06C59A7C38C3}" type="presOf" srcId="{C47458AE-44BF-41F4-A2CB-6B5EB8766102}" destId="{DDA0FDAE-C64A-43D8-876C-409D18CEA95A}" srcOrd="0" destOrd="0" presId="urn:microsoft.com/office/officeart/2005/8/layout/list1"/>
    <dgm:cxn modelId="{33D4D6C2-39B5-4ABE-8D7B-72942C47B4A1}" srcId="{10FB0930-FB64-45FF-BA6B-BAED2226A41F}" destId="{67F5BD44-0264-44A7-93DB-42E410F8DE26}" srcOrd="0" destOrd="0" parTransId="{D19B6C25-607E-47EA-ADF7-FE11B1F60FE0}" sibTransId="{5383C1BF-3CBF-4E16-9541-97B9433DF7C1}"/>
    <dgm:cxn modelId="{0A07B1EE-701C-4E93-845A-2506993F3696}" type="presOf" srcId="{C47458AE-44BF-41F4-A2CB-6B5EB8766102}" destId="{64C5A208-8DBA-40B3-B0D1-F86F684C5AC2}" srcOrd="1" destOrd="0" presId="urn:microsoft.com/office/officeart/2005/8/layout/list1"/>
    <dgm:cxn modelId="{EED882F2-BD13-4D6E-B568-A7D11ADF28E7}" type="presParOf" srcId="{001A90A5-3E13-469D-80D9-3071B015E99C}" destId="{009E3A1A-DA17-488F-AEAA-4243D2F9963D}" srcOrd="0" destOrd="0" presId="urn:microsoft.com/office/officeart/2005/8/layout/list1"/>
    <dgm:cxn modelId="{634FCEF7-43A4-4B54-8081-0D9F6F5FE727}" type="presParOf" srcId="{009E3A1A-DA17-488F-AEAA-4243D2F9963D}" destId="{A0B85A08-38CE-4540-AA9E-064BB8A16256}" srcOrd="0" destOrd="0" presId="urn:microsoft.com/office/officeart/2005/8/layout/list1"/>
    <dgm:cxn modelId="{AD496B7E-55CB-4B2E-87D1-FECB108295D3}" type="presParOf" srcId="{009E3A1A-DA17-488F-AEAA-4243D2F9963D}" destId="{9914F1CD-2B01-453F-8FEA-9C39EE132CEF}" srcOrd="1" destOrd="0" presId="urn:microsoft.com/office/officeart/2005/8/layout/list1"/>
    <dgm:cxn modelId="{1E0A400F-AECA-405D-9455-2B5978EEA437}" type="presParOf" srcId="{001A90A5-3E13-469D-80D9-3071B015E99C}" destId="{DF18640E-71D8-458B-A0C5-DB1FA9FF1D1C}" srcOrd="1" destOrd="0" presId="urn:microsoft.com/office/officeart/2005/8/layout/list1"/>
    <dgm:cxn modelId="{F64B4121-1897-41A3-975B-D41077C7D3FE}" type="presParOf" srcId="{001A90A5-3E13-469D-80D9-3071B015E99C}" destId="{753CEC03-8A9E-4CE9-AB39-F88187556C14}" srcOrd="2" destOrd="0" presId="urn:microsoft.com/office/officeart/2005/8/layout/list1"/>
    <dgm:cxn modelId="{2F1FD9A8-7F8E-4C99-A14A-F3493E8351B9}" type="presParOf" srcId="{001A90A5-3E13-469D-80D9-3071B015E99C}" destId="{F86E1686-116E-4FDD-A88A-4BBCB920E030}" srcOrd="3" destOrd="0" presId="urn:microsoft.com/office/officeart/2005/8/layout/list1"/>
    <dgm:cxn modelId="{46431AD8-8A1A-4BAD-B60A-2CB526198CF8}" type="presParOf" srcId="{001A90A5-3E13-469D-80D9-3071B015E99C}" destId="{374E8170-4612-48FF-969F-6F648A2B78A6}" srcOrd="4" destOrd="0" presId="urn:microsoft.com/office/officeart/2005/8/layout/list1"/>
    <dgm:cxn modelId="{1B829AEF-EA3E-496A-BF22-036BF7ED4E6D}" type="presParOf" srcId="{374E8170-4612-48FF-969F-6F648A2B78A6}" destId="{D080444A-1255-45B6-BF7A-5BE430FC9B49}" srcOrd="0" destOrd="0" presId="urn:microsoft.com/office/officeart/2005/8/layout/list1"/>
    <dgm:cxn modelId="{7F82AB91-DC94-4BC8-9185-B60044180172}" type="presParOf" srcId="{374E8170-4612-48FF-969F-6F648A2B78A6}" destId="{D172F2CB-F044-4BF5-849F-257EE72E2885}" srcOrd="1" destOrd="0" presId="urn:microsoft.com/office/officeart/2005/8/layout/list1"/>
    <dgm:cxn modelId="{881D1FB3-8E45-429F-9FFB-2492C678510A}" type="presParOf" srcId="{001A90A5-3E13-469D-80D9-3071B015E99C}" destId="{D6BD2C35-407F-4ED9-9DD8-53C8EA73FF27}" srcOrd="5" destOrd="0" presId="urn:microsoft.com/office/officeart/2005/8/layout/list1"/>
    <dgm:cxn modelId="{865CB296-1EF7-448E-80F4-3579A31850D9}" type="presParOf" srcId="{001A90A5-3E13-469D-80D9-3071B015E99C}" destId="{764F537F-C43A-4DDF-BAA4-DF4D0E0D9C2A}" srcOrd="6" destOrd="0" presId="urn:microsoft.com/office/officeart/2005/8/layout/list1"/>
    <dgm:cxn modelId="{69D461D5-ECB3-4F8C-981D-E24C14893B99}" type="presParOf" srcId="{001A90A5-3E13-469D-80D9-3071B015E99C}" destId="{95CB0519-E246-4312-B3B5-C1968575BE6F}" srcOrd="7" destOrd="0" presId="urn:microsoft.com/office/officeart/2005/8/layout/list1"/>
    <dgm:cxn modelId="{D9037D72-6E3F-4047-A11D-372F3F2EC970}" type="presParOf" srcId="{001A90A5-3E13-469D-80D9-3071B015E99C}" destId="{4D1B423A-80E1-4366-9DE1-5657F8441F45}" srcOrd="8" destOrd="0" presId="urn:microsoft.com/office/officeart/2005/8/layout/list1"/>
    <dgm:cxn modelId="{F36BFC42-9E5D-4E71-8030-2B6105A8A043}" type="presParOf" srcId="{4D1B423A-80E1-4366-9DE1-5657F8441F45}" destId="{DDA0FDAE-C64A-43D8-876C-409D18CEA95A}" srcOrd="0" destOrd="0" presId="urn:microsoft.com/office/officeart/2005/8/layout/list1"/>
    <dgm:cxn modelId="{07290C68-44C9-49C1-9ED6-6BDE93E2BBFA}" type="presParOf" srcId="{4D1B423A-80E1-4366-9DE1-5657F8441F45}" destId="{64C5A208-8DBA-40B3-B0D1-F86F684C5AC2}" srcOrd="1" destOrd="0" presId="urn:microsoft.com/office/officeart/2005/8/layout/list1"/>
    <dgm:cxn modelId="{46F5DA3C-1FEB-4DFA-AAEA-0AA037865983}" type="presParOf" srcId="{001A90A5-3E13-469D-80D9-3071B015E99C}" destId="{65B88A9A-72F4-46A9-BD60-723DADBC2A83}" srcOrd="9" destOrd="0" presId="urn:microsoft.com/office/officeart/2005/8/layout/list1"/>
    <dgm:cxn modelId="{9BEFDF9D-3C31-4131-B158-F70B9D5A8144}" type="presParOf" srcId="{001A90A5-3E13-469D-80D9-3071B015E99C}" destId="{319336FE-B545-481C-BF68-B8E8D1F06489}"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3CEC03-8A9E-4CE9-AB39-F88187556C14}">
      <dsp:nvSpPr>
        <dsp:cNvPr id="0" name=""/>
        <dsp:cNvSpPr/>
      </dsp:nvSpPr>
      <dsp:spPr>
        <a:xfrm>
          <a:off x="0" y="693000"/>
          <a:ext cx="5340350" cy="90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914F1CD-2B01-453F-8FEA-9C39EE132CEF}">
      <dsp:nvSpPr>
        <dsp:cNvPr id="0" name=""/>
        <dsp:cNvSpPr/>
      </dsp:nvSpPr>
      <dsp:spPr>
        <a:xfrm>
          <a:off x="245458" y="31821"/>
          <a:ext cx="3738245" cy="106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1297" tIns="0" rIns="141297" bIns="0" numCol="1" spcCol="1270" anchor="ctr" anchorCtr="0">
          <a:noAutofit/>
        </a:bodyPr>
        <a:lstStyle/>
        <a:p>
          <a:pPr lvl="0" algn="l" defTabSz="1778000">
            <a:lnSpc>
              <a:spcPct val="90000"/>
            </a:lnSpc>
            <a:spcBef>
              <a:spcPct val="0"/>
            </a:spcBef>
            <a:spcAft>
              <a:spcPct val="35000"/>
            </a:spcAft>
          </a:pPr>
          <a:r>
            <a:rPr lang="en-US" sz="4000" b="1" kern="1200" baseline="0" dirty="0">
              <a:solidFill>
                <a:srgbClr val="00B0F0"/>
              </a:solidFill>
              <a:latin typeface="Arial Narrow" pitchFamily="34" charset="0"/>
              <a:cs typeface="Times New Roman" pitchFamily="18" charset="0"/>
            </a:rPr>
            <a:t>FAITH</a:t>
          </a:r>
        </a:p>
      </dsp:txBody>
      <dsp:txXfrm>
        <a:off x="245458" y="31821"/>
        <a:ext cx="3738245" cy="1062720"/>
      </dsp:txXfrm>
    </dsp:sp>
    <dsp:sp modelId="{764F537F-C43A-4DDF-BAA4-DF4D0E0D9C2A}">
      <dsp:nvSpPr>
        <dsp:cNvPr id="0" name=""/>
        <dsp:cNvSpPr/>
      </dsp:nvSpPr>
      <dsp:spPr>
        <a:xfrm>
          <a:off x="0" y="2212380"/>
          <a:ext cx="5340350" cy="90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172F2CB-F044-4BF5-849F-257EE72E2885}">
      <dsp:nvSpPr>
        <dsp:cNvPr id="0" name=""/>
        <dsp:cNvSpPr/>
      </dsp:nvSpPr>
      <dsp:spPr>
        <a:xfrm>
          <a:off x="325064" y="1652804"/>
          <a:ext cx="3738245" cy="106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1297" tIns="0" rIns="141297" bIns="0" numCol="1" spcCol="1270" anchor="ctr" anchorCtr="0">
          <a:noAutofit/>
        </a:bodyPr>
        <a:lstStyle/>
        <a:p>
          <a:pPr lvl="0" algn="l" defTabSz="1778000">
            <a:lnSpc>
              <a:spcPct val="90000"/>
            </a:lnSpc>
            <a:spcBef>
              <a:spcPct val="0"/>
            </a:spcBef>
            <a:spcAft>
              <a:spcPct val="35000"/>
            </a:spcAft>
          </a:pPr>
          <a:r>
            <a:rPr lang="en-US" sz="4000" b="1" kern="1200" baseline="0" dirty="0">
              <a:solidFill>
                <a:srgbClr val="00B0F0"/>
              </a:solidFill>
              <a:latin typeface="Arial Narrow" pitchFamily="34" charset="0"/>
              <a:cs typeface="Times New Roman" pitchFamily="18" charset="0"/>
            </a:rPr>
            <a:t>HOPE</a:t>
          </a:r>
        </a:p>
      </dsp:txBody>
      <dsp:txXfrm>
        <a:off x="325064" y="1652804"/>
        <a:ext cx="3738245" cy="1062720"/>
      </dsp:txXfrm>
    </dsp:sp>
    <dsp:sp modelId="{319336FE-B545-481C-BF68-B8E8D1F06489}">
      <dsp:nvSpPr>
        <dsp:cNvPr id="0" name=""/>
        <dsp:cNvSpPr/>
      </dsp:nvSpPr>
      <dsp:spPr>
        <a:xfrm>
          <a:off x="0" y="3845340"/>
          <a:ext cx="5340350" cy="907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C5A208-8DBA-40B3-B0D1-F86F684C5AC2}">
      <dsp:nvSpPr>
        <dsp:cNvPr id="0" name=""/>
        <dsp:cNvSpPr/>
      </dsp:nvSpPr>
      <dsp:spPr>
        <a:xfrm>
          <a:off x="267017" y="3313980"/>
          <a:ext cx="3738245" cy="106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1297" tIns="0" rIns="141297" bIns="0" numCol="1" spcCol="1270" anchor="ctr" anchorCtr="0">
          <a:noAutofit/>
        </a:bodyPr>
        <a:lstStyle/>
        <a:p>
          <a:pPr lvl="0" algn="l" defTabSz="1778000">
            <a:lnSpc>
              <a:spcPct val="90000"/>
            </a:lnSpc>
            <a:spcBef>
              <a:spcPct val="0"/>
            </a:spcBef>
            <a:spcAft>
              <a:spcPct val="35000"/>
            </a:spcAft>
          </a:pPr>
          <a:r>
            <a:rPr lang="en-US" sz="4000" b="1" kern="1200" baseline="0" dirty="0">
              <a:solidFill>
                <a:srgbClr val="00B0F0"/>
              </a:solidFill>
              <a:latin typeface="Arial Narrow" pitchFamily="34" charset="0"/>
              <a:cs typeface="Times New Roman" pitchFamily="18" charset="0"/>
            </a:rPr>
            <a:t>LOVE</a:t>
          </a:r>
        </a:p>
      </dsp:txBody>
      <dsp:txXfrm>
        <a:off x="267017" y="3313980"/>
        <a:ext cx="3738245" cy="10627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062BF82A-A59D-4713-B880-C95F9B09F120}" type="datetimeFigureOut">
              <a:rPr lang="en-US" smtClean="0"/>
              <a:pPr/>
              <a:t>10/6/2015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5107829-3724-4E6F-A27C-B02D6B45E184}" type="slidenum">
              <a:rPr lang="en-US" smtClean="0"/>
              <a:pPr/>
              <a:t>‹#›</a:t>
            </a:fld>
            <a:endParaRPr lang="en-US"/>
          </a:p>
        </p:txBody>
      </p:sp>
    </p:spTree>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2BF82A-A59D-4713-B880-C95F9B09F120}" type="datetimeFigureOut">
              <a:rPr lang="en-US" smtClean="0"/>
              <a:pPr/>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107829-3724-4E6F-A27C-B02D6B45E184}" type="slidenum">
              <a:rPr lang="en-US" smtClean="0"/>
              <a:pPr/>
              <a:t>‹#›</a:t>
            </a:fld>
            <a:endParaRPr lang="en-US"/>
          </a:p>
        </p:txBody>
      </p:sp>
    </p:spTree>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2BF82A-A59D-4713-B880-C95F9B09F120}" type="datetimeFigureOut">
              <a:rPr lang="en-US" smtClean="0"/>
              <a:pPr/>
              <a:t>10/6/2015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107829-3724-4E6F-A27C-B02D6B45E184}" type="slidenum">
              <a:rPr lang="en-US" smtClean="0"/>
              <a:pPr/>
              <a:t>‹#›</a:t>
            </a:fld>
            <a:endParaRPr lang="en-US"/>
          </a:p>
        </p:txBody>
      </p:sp>
    </p:spTree>
  </p:cSld>
  <p:clrMapOvr>
    <a:masterClrMapping/>
  </p:clrMapOvr>
  <p:transition>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62BF82A-A59D-4713-B880-C95F9B09F120}" type="datetimeFigureOut">
              <a:rPr lang="en-US" smtClean="0"/>
              <a:pPr/>
              <a:t>10/6/2015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D5107829-3724-4E6F-A27C-B02D6B45E184}" type="slidenum">
              <a:rPr lang="en-US" smtClean="0"/>
              <a:pPr/>
              <a:t>‹#›</a:t>
            </a:fld>
            <a:endParaRPr lang="en-US"/>
          </a:p>
        </p:txBody>
      </p:sp>
    </p:spTree>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062BF82A-A59D-4713-B880-C95F9B09F120}" type="datetimeFigureOut">
              <a:rPr lang="en-US" smtClean="0"/>
              <a:pPr/>
              <a:t>10/6/2015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D5107829-3724-4E6F-A27C-B02D6B45E184}"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062BF82A-A59D-4713-B880-C95F9B09F120}" type="datetimeFigureOut">
              <a:rPr lang="en-US" smtClean="0"/>
              <a:pPr/>
              <a:t>10/6/2015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5107829-3724-4E6F-A27C-B02D6B45E184}" type="slidenum">
              <a:rPr lang="en-US" smtClean="0"/>
              <a:pPr/>
              <a:t>‹#›</a:t>
            </a:fld>
            <a:endParaRPr lang="en-US"/>
          </a:p>
        </p:txBody>
      </p:sp>
    </p:spTree>
  </p:cSld>
  <p:clrMapOvr>
    <a:masterClrMapping/>
  </p:clrMapOvr>
  <p:transition>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062BF82A-A59D-4713-B880-C95F9B09F120}" type="datetimeFigureOut">
              <a:rPr lang="en-US" smtClean="0"/>
              <a:pPr/>
              <a:t>10/6/2015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D5107829-3724-4E6F-A27C-B02D6B45E184}"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62BF82A-A59D-4713-B880-C95F9B09F120}" type="datetimeFigureOut">
              <a:rPr lang="en-US" smtClean="0"/>
              <a:pPr/>
              <a:t>10/6/2015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107829-3724-4E6F-A27C-B02D6B45E184}" type="slidenum">
              <a:rPr lang="en-US" smtClean="0"/>
              <a:pPr/>
              <a:t>‹#›</a:t>
            </a:fld>
            <a:endParaRPr lang="en-US"/>
          </a:p>
        </p:txBody>
      </p:sp>
    </p:spTree>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62BF82A-A59D-4713-B880-C95F9B09F120}" type="datetimeFigureOut">
              <a:rPr lang="en-US" smtClean="0"/>
              <a:pPr/>
              <a:t>10/6/2015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107829-3724-4E6F-A27C-B02D6B45E184}" type="slidenum">
              <a:rPr lang="en-US" smtClean="0"/>
              <a:pPr/>
              <a:t>‹#›</a:t>
            </a:fld>
            <a:endParaRPr lang="en-US"/>
          </a:p>
        </p:txBody>
      </p:sp>
    </p:spTree>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62BF82A-A59D-4713-B880-C95F9B09F120}" type="datetimeFigureOut">
              <a:rPr lang="en-US" smtClean="0"/>
              <a:pPr/>
              <a:t>10/6/2015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107829-3724-4E6F-A27C-B02D6B45E184}" type="slidenum">
              <a:rPr lang="en-US" smtClean="0"/>
              <a:pPr/>
              <a:t>‹#›</a:t>
            </a:fld>
            <a:endParaRPr lang="en-US"/>
          </a:p>
        </p:txBody>
      </p:sp>
    </p:spTree>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062BF82A-A59D-4713-B880-C95F9B09F120}" type="datetimeFigureOut">
              <a:rPr lang="en-US" smtClean="0"/>
              <a:pPr/>
              <a:t>10/6/2015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5107829-3724-4E6F-A27C-B02D6B45E184}"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62BF82A-A59D-4713-B880-C95F9B09F120}" type="datetimeFigureOut">
              <a:rPr lang="en-US" smtClean="0"/>
              <a:pPr/>
              <a:t>10/6/2015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5107829-3724-4E6F-A27C-B02D6B45E184}"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over dir="u"/>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Layout" Target="../diagrams/layout1.xml"/><Relationship Id="rId7" Type="http://schemas.openxmlformats.org/officeDocument/2006/relationships/image" Target="../media/image17.jpe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20.png"/><Relationship Id="rId4" Type="http://schemas.openxmlformats.org/officeDocument/2006/relationships/diagramQuickStyle" Target="../diagrams/quickStyle1.xml"/><Relationship Id="rId9"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gif"/><Relationship Id="rId1" Type="http://schemas.openxmlformats.org/officeDocument/2006/relationships/slideLayout" Target="../slideLayouts/slideLayout2.xml"/><Relationship Id="rId4" Type="http://schemas.openxmlformats.org/officeDocument/2006/relationships/image" Target="../media/image29.gif"/></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E:\IMAGE\10.jpg"/>
          <p:cNvPicPr>
            <a:picLocks noChangeAspect="1" noChangeArrowheads="1"/>
          </p:cNvPicPr>
          <p:nvPr/>
        </p:nvPicPr>
        <p:blipFill>
          <a:blip r:embed="rId2" cstate="print"/>
          <a:srcRect t="10000"/>
          <a:stretch>
            <a:fillRect/>
          </a:stretch>
        </p:blipFill>
        <p:spPr bwMode="auto">
          <a:xfrm>
            <a:off x="0" y="0"/>
            <a:ext cx="9144000" cy="6172200"/>
          </a:xfrm>
          <a:prstGeom prst="rect">
            <a:avLst/>
          </a:prstGeom>
          <a:noFill/>
        </p:spPr>
      </p:pic>
      <p:sp>
        <p:nvSpPr>
          <p:cNvPr id="6" name="Rectangle 5"/>
          <p:cNvSpPr/>
          <p:nvPr/>
        </p:nvSpPr>
        <p:spPr>
          <a:xfrm>
            <a:off x="0" y="4648200"/>
            <a:ext cx="9144000" cy="2209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- 7</a:t>
            </a:r>
          </a:p>
        </p:txBody>
      </p:sp>
      <p:sp>
        <p:nvSpPr>
          <p:cNvPr id="8" name="Title 1"/>
          <p:cNvSpPr txBox="1">
            <a:spLocks/>
          </p:cNvSpPr>
          <p:nvPr/>
        </p:nvSpPr>
        <p:spPr>
          <a:xfrm>
            <a:off x="1676400" y="4800600"/>
            <a:ext cx="57912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TEACHINGS OF JESUS</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7</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a:p>
        </p:txBody>
      </p:sp>
      <p:sp>
        <p:nvSpPr>
          <p:cNvPr id="4" name="Text Placeholder 3" hidden="1"/>
          <p:cNvSpPr>
            <a:spLocks noGrp="1"/>
          </p:cNvSpPr>
          <p:nvPr>
            <p:ph type="body" idx="2"/>
          </p:nvPr>
        </p:nvSpPr>
        <p:spPr/>
        <p:txBody>
          <a:bodyPr/>
          <a:lstStyle/>
          <a:p>
            <a:endParaRPr lang="en-US"/>
          </a:p>
        </p:txBody>
      </p:sp>
      <p:pic>
        <p:nvPicPr>
          <p:cNvPr id="8" name="Content Placeholder 7" descr="SPIRITISM.jpg"/>
          <p:cNvPicPr>
            <a:picLocks noGrp="1" noChangeAspect="1"/>
          </p:cNvPicPr>
          <p:nvPr>
            <p:ph sz="half" idx="1"/>
          </p:nvPr>
        </p:nvPicPr>
        <p:blipFill>
          <a:blip r:embed="rId2" cstate="print"/>
          <a:stretch>
            <a:fillRect/>
          </a:stretch>
        </p:blipFill>
        <p:spPr>
          <a:xfrm>
            <a:off x="5486400" y="8580"/>
            <a:ext cx="3657600" cy="5020620"/>
          </a:xfrm>
          <a:prstGeom prst="rect">
            <a:avLst/>
          </a:prstGeom>
          <a:ln>
            <a:noFill/>
          </a:ln>
          <a:effectLst/>
        </p:spPr>
      </p:pic>
      <p:sp>
        <p:nvSpPr>
          <p:cNvPr id="7" name="Cloud Callout 6"/>
          <p:cNvSpPr/>
          <p:nvPr/>
        </p:nvSpPr>
        <p:spPr>
          <a:xfrm>
            <a:off x="914400" y="3810000"/>
            <a:ext cx="4419600" cy="2590800"/>
          </a:xfrm>
          <a:prstGeom prst="cloudCallout">
            <a:avLst>
              <a:gd name="adj1" fmla="val -62736"/>
              <a:gd name="adj2" fmla="val 60266"/>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tx1"/>
                </a:solidFill>
                <a:latin typeface="Arial Narrow" pitchFamily="34" charset="0"/>
                <a:cs typeface="Times New Roman" pitchFamily="18" charset="0"/>
              </a:rPr>
              <a:t>It is worshiping Satan by mocking God, saints and holy objects, doing all kinds of evil deeds.</a:t>
            </a:r>
          </a:p>
        </p:txBody>
      </p:sp>
      <p:sp>
        <p:nvSpPr>
          <p:cNvPr id="6" name="Explosion 2 5"/>
          <p:cNvSpPr/>
          <p:nvPr/>
        </p:nvSpPr>
        <p:spPr>
          <a:xfrm rot="20814177">
            <a:off x="-164385" y="197873"/>
            <a:ext cx="6710809" cy="2449962"/>
          </a:xfrm>
          <a:prstGeom prst="irregularSeal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rgbClr val="00B0F0"/>
                </a:solidFill>
                <a:latin typeface="Cooper Std Black" pitchFamily="18" charset="0"/>
                <a:cs typeface="Times New Roman" pitchFamily="18" charset="0"/>
              </a:rPr>
              <a:t>DEVIL WORSHIP  AND SPIRITISM</a:t>
            </a:r>
          </a:p>
        </p:txBody>
      </p:sp>
      <p:pic>
        <p:nvPicPr>
          <p:cNvPr id="7170" name="Picture 2" descr="I:\CLASS 7\LESSON 2\IMAGE\7.jpg"/>
          <p:cNvPicPr>
            <a:picLocks noChangeAspect="1" noChangeArrowheads="1"/>
          </p:cNvPicPr>
          <p:nvPr/>
        </p:nvPicPr>
        <p:blipFill>
          <a:blip r:embed="rId3" cstate="print"/>
          <a:srcRect/>
          <a:stretch>
            <a:fillRect/>
          </a:stretch>
        </p:blipFill>
        <p:spPr bwMode="auto">
          <a:xfrm>
            <a:off x="5486400" y="4343400"/>
            <a:ext cx="3657599" cy="25146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Callout 4"/>
          <p:cNvSpPr/>
          <p:nvPr/>
        </p:nvSpPr>
        <p:spPr>
          <a:xfrm rot="21097088">
            <a:off x="3889556" y="1694972"/>
            <a:ext cx="4815967" cy="3008297"/>
          </a:xfrm>
          <a:prstGeom prst="cloudCallout">
            <a:avLst>
              <a:gd name="adj1" fmla="val -88740"/>
              <a:gd name="adj2" fmla="val 7186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tx1"/>
                </a:solidFill>
                <a:latin typeface="Arial Narrow" pitchFamily="34" charset="0"/>
                <a:cs typeface="Times New Roman" pitchFamily="18" charset="0"/>
              </a:rPr>
              <a:t>HOW WE WILL FOLLOW THE FIRST COMMANDMENT????</a:t>
            </a:r>
          </a:p>
        </p:txBody>
      </p:sp>
      <p:pic>
        <p:nvPicPr>
          <p:cNvPr id="1026" name="Picture 2" descr="C:\Users\admin\AppData\Local\Microsoft\Windows\Temporary Internet Files\Content.IE5\VY5M90BK\boy_thinking[1].gif"/>
          <p:cNvPicPr>
            <a:picLocks noChangeAspect="1" noChangeArrowheads="1" noCrop="1"/>
          </p:cNvPicPr>
          <p:nvPr/>
        </p:nvPicPr>
        <p:blipFill>
          <a:blip r:embed="rId2" cstate="print"/>
          <a:srcRect/>
          <a:stretch>
            <a:fillRect/>
          </a:stretch>
        </p:blipFill>
        <p:spPr bwMode="auto">
          <a:xfrm>
            <a:off x="228600" y="3760247"/>
            <a:ext cx="2667000" cy="2945353"/>
          </a:xfrm>
          <a:prstGeom prst="rect">
            <a:avLst/>
          </a:prstGeom>
          <a:noFill/>
        </p:spPr>
      </p:pic>
      <p:sp>
        <p:nvSpPr>
          <p:cNvPr id="6" name="TextBox 5"/>
          <p:cNvSpPr txBox="1"/>
          <p:nvPr/>
        </p:nvSpPr>
        <p:spPr>
          <a:xfrm>
            <a:off x="914400" y="533400"/>
            <a:ext cx="7315200" cy="1477328"/>
          </a:xfrm>
          <a:prstGeom prst="rect">
            <a:avLst/>
          </a:prstGeom>
          <a:noFill/>
        </p:spPr>
        <p:txBody>
          <a:bodyPr wrap="square" rtlCol="0">
            <a:spAutoFit/>
          </a:bodyPr>
          <a:lstStyle/>
          <a:p>
            <a:pPr algn="ctr"/>
            <a:r>
              <a:rPr lang="en-US" sz="3000" b="1" dirty="0">
                <a:latin typeface="Arial Narrow" pitchFamily="34" charset="0"/>
                <a:cs typeface="Times New Roman" pitchFamily="18" charset="0"/>
              </a:rPr>
              <a:t>These all acts obstructs us from loving and worshiping God whole heartedly.</a:t>
            </a:r>
          </a:p>
          <a:p>
            <a:pPr algn="ctr"/>
            <a:endParaRPr lang="en-US" sz="3000" dirty="0">
              <a:latin typeface="Arial Narrow" pitchFamily="34" charset="0"/>
              <a:cs typeface="Times New Roman" pitchFamily="18"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2"/>
          </p:nvPr>
        </p:nvSpPr>
        <p:spPr>
          <a:xfrm>
            <a:off x="344487" y="1295400"/>
            <a:ext cx="3008313" cy="914400"/>
          </a:xfrm>
        </p:spPr>
        <p:txBody>
          <a:bodyPr>
            <a:noAutofit/>
          </a:bodyPr>
          <a:lstStyle/>
          <a:p>
            <a:pPr algn="ctr"/>
            <a:r>
              <a:rPr lang="en-US" sz="2500" b="1" dirty="0">
                <a:solidFill>
                  <a:schemeClr val="tx1"/>
                </a:solidFill>
                <a:latin typeface="Arial Narrow" pitchFamily="34" charset="0"/>
                <a:cs typeface="Times New Roman" pitchFamily="18" charset="0"/>
              </a:rPr>
              <a:t>It is God’s will that we live in these divine virtues</a:t>
            </a:r>
          </a:p>
          <a:p>
            <a:pPr algn="ctr"/>
            <a:endParaRPr lang="en-US" sz="2500" b="1" dirty="0">
              <a:solidFill>
                <a:schemeClr val="tx1"/>
              </a:solidFill>
              <a:latin typeface="Arial Narrow" pitchFamily="34" charset="0"/>
              <a:cs typeface="Times New Roman" pitchFamily="18" charset="0"/>
            </a:endParaRPr>
          </a:p>
        </p:txBody>
      </p:sp>
      <p:graphicFrame>
        <p:nvGraphicFramePr>
          <p:cNvPr id="5" name="Content Placeholder 4"/>
          <p:cNvGraphicFramePr>
            <a:graphicFrameLocks noGrp="1"/>
          </p:cNvGraphicFramePr>
          <p:nvPr>
            <p:ph sz="half" idx="1"/>
          </p:nvPr>
        </p:nvGraphicFramePr>
        <p:xfrm>
          <a:off x="3575050" y="1295400"/>
          <a:ext cx="5340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914400" y="457200"/>
            <a:ext cx="7315200" cy="630942"/>
          </a:xfrm>
          <a:prstGeom prst="rect">
            <a:avLst/>
          </a:prstGeom>
        </p:spPr>
        <p:txBody>
          <a:bodyPr wrap="square">
            <a:spAutoFit/>
          </a:bodyPr>
          <a:lstStyle/>
          <a:p>
            <a:pPr algn="ctr"/>
            <a:r>
              <a:rPr lang="en-US" sz="3500" b="1" dirty="0">
                <a:solidFill>
                  <a:srgbClr val="FF00FF"/>
                </a:solidFill>
                <a:latin typeface="Cooper Std Black" pitchFamily="18" charset="0"/>
                <a:cs typeface="Times New Roman" pitchFamily="18" charset="0"/>
              </a:rPr>
              <a:t>DEVIL VIRTUES</a:t>
            </a:r>
          </a:p>
        </p:txBody>
      </p:sp>
      <p:pic>
        <p:nvPicPr>
          <p:cNvPr id="7" name="Content Placeholder 5" descr="FAITH.jpg"/>
          <p:cNvPicPr>
            <a:picLocks noChangeAspect="1"/>
          </p:cNvPicPr>
          <p:nvPr/>
        </p:nvPicPr>
        <p:blipFill>
          <a:blip r:embed="rId7" cstate="print"/>
          <a:srcRect t="13815" b="4925"/>
          <a:stretch>
            <a:fillRect/>
          </a:stretch>
        </p:blipFill>
        <p:spPr>
          <a:xfrm>
            <a:off x="5918200" y="1447800"/>
            <a:ext cx="1549400" cy="838200"/>
          </a:xfrm>
          <a:prstGeom prst="roundRect">
            <a:avLst/>
          </a:prstGeom>
          <a:ln>
            <a:noFill/>
          </a:ln>
          <a:effectLst/>
        </p:spPr>
      </p:pic>
      <p:pic>
        <p:nvPicPr>
          <p:cNvPr id="8" name="Content Placeholder 5" descr="HOPE.jpg"/>
          <p:cNvPicPr>
            <a:picLocks noChangeAspect="1"/>
          </p:cNvPicPr>
          <p:nvPr/>
        </p:nvPicPr>
        <p:blipFill>
          <a:blip r:embed="rId8" cstate="print"/>
          <a:srcRect t="12549" b="18431"/>
          <a:stretch>
            <a:fillRect/>
          </a:stretch>
        </p:blipFill>
        <p:spPr>
          <a:xfrm>
            <a:off x="6172201" y="3048000"/>
            <a:ext cx="1371599" cy="887506"/>
          </a:xfrm>
          <a:prstGeom prst="roundRect">
            <a:avLst/>
          </a:prstGeom>
          <a:ln>
            <a:noFill/>
          </a:ln>
          <a:effectLst/>
        </p:spPr>
      </p:pic>
      <p:pic>
        <p:nvPicPr>
          <p:cNvPr id="9" name="Picture 2" descr="I:\CLASS 7\LESSON 2\IMAGE\10.jpg"/>
          <p:cNvPicPr>
            <a:picLocks noChangeAspect="1" noChangeArrowheads="1"/>
          </p:cNvPicPr>
          <p:nvPr/>
        </p:nvPicPr>
        <p:blipFill>
          <a:blip r:embed="rId9" cstate="print"/>
          <a:srcRect/>
          <a:stretch>
            <a:fillRect/>
          </a:stretch>
        </p:blipFill>
        <p:spPr bwMode="auto">
          <a:xfrm>
            <a:off x="5743303" y="4724400"/>
            <a:ext cx="1724297" cy="838200"/>
          </a:xfrm>
          <a:prstGeom prst="roundRect">
            <a:avLst/>
          </a:prstGeom>
          <a:noFill/>
        </p:spPr>
      </p:pic>
      <p:pic>
        <p:nvPicPr>
          <p:cNvPr id="13314" name="Picture 2" descr="C:\Users\user\Desktop\Untitled-1.png"/>
          <p:cNvPicPr>
            <a:picLocks noChangeAspect="1" noChangeArrowheads="1"/>
          </p:cNvPicPr>
          <p:nvPr/>
        </p:nvPicPr>
        <p:blipFill>
          <a:blip r:embed="rId10" cstate="print"/>
          <a:srcRect/>
          <a:stretch>
            <a:fillRect/>
          </a:stretch>
        </p:blipFill>
        <p:spPr bwMode="auto">
          <a:xfrm>
            <a:off x="381000" y="2542839"/>
            <a:ext cx="2895600" cy="3857961"/>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Graphic spid="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458200" cy="520700"/>
          </a:xfrm>
          <a:noFill/>
          <a:ln>
            <a:noFill/>
          </a:ln>
        </p:spPr>
        <p:txBody>
          <a:bodyPr>
            <a:noAutofit/>
          </a:bodyPr>
          <a:lstStyle/>
          <a:p>
            <a:pPr algn="ctr"/>
            <a:r>
              <a:rPr lang="en-US" sz="3500" dirty="0">
                <a:solidFill>
                  <a:srgbClr val="00B0F0"/>
                </a:solidFill>
                <a:latin typeface="Cooper Std Black" pitchFamily="18" charset="0"/>
                <a:cs typeface="Times New Roman" pitchFamily="18" charset="0"/>
              </a:rPr>
              <a:t>FAITH</a:t>
            </a:r>
          </a:p>
        </p:txBody>
      </p:sp>
      <p:sp>
        <p:nvSpPr>
          <p:cNvPr id="4" name="Text Placeholder 3" hidden="1"/>
          <p:cNvSpPr>
            <a:spLocks noGrp="1"/>
          </p:cNvSpPr>
          <p:nvPr>
            <p:ph type="body" idx="2"/>
          </p:nvPr>
        </p:nvSpPr>
        <p:spPr/>
        <p:txBody>
          <a:bodyPr>
            <a:normAutofit/>
          </a:bodyPr>
          <a:lstStyle/>
          <a:p>
            <a:endParaRPr lang="en-US" sz="2000" dirty="0"/>
          </a:p>
        </p:txBody>
      </p:sp>
      <p:pic>
        <p:nvPicPr>
          <p:cNvPr id="6" name="Content Placeholder 5" descr="FAITH.jpg"/>
          <p:cNvPicPr>
            <a:picLocks noGrp="1" noChangeAspect="1"/>
          </p:cNvPicPr>
          <p:nvPr>
            <p:ph sz="half" idx="1"/>
          </p:nvPr>
        </p:nvPicPr>
        <p:blipFill>
          <a:blip r:embed="rId2" cstate="print"/>
          <a:srcRect t="13815" b="4925"/>
          <a:stretch>
            <a:fillRect/>
          </a:stretch>
        </p:blipFill>
        <p:spPr>
          <a:xfrm>
            <a:off x="0" y="4343400"/>
            <a:ext cx="4648200" cy="2514600"/>
          </a:xfrm>
          <a:prstGeom prst="rect">
            <a:avLst/>
          </a:prstGeom>
          <a:ln>
            <a:noFill/>
          </a:ln>
          <a:effectLst/>
        </p:spPr>
      </p:pic>
      <p:sp>
        <p:nvSpPr>
          <p:cNvPr id="5" name="Plaque 4"/>
          <p:cNvSpPr/>
          <p:nvPr/>
        </p:nvSpPr>
        <p:spPr>
          <a:xfrm>
            <a:off x="914400" y="1600200"/>
            <a:ext cx="7239000" cy="1828800"/>
          </a:xfrm>
          <a:prstGeom prst="plaque">
            <a:avLst>
              <a:gd name="adj" fmla="val 291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tx1"/>
                </a:solidFill>
                <a:latin typeface="Arial Narrow" pitchFamily="34" charset="0"/>
                <a:cs typeface="Times New Roman" pitchFamily="18" charset="0"/>
              </a:rPr>
              <a:t>Faith is the total surrender and response of man to God who reveals Himself</a:t>
            </a:r>
          </a:p>
        </p:txBody>
      </p:sp>
      <p:pic>
        <p:nvPicPr>
          <p:cNvPr id="8194" name="Picture 2" descr="I:\CLASS 7\LESSON 2\IMAGE\8.jpg"/>
          <p:cNvPicPr>
            <a:picLocks noChangeAspect="1" noChangeArrowheads="1"/>
          </p:cNvPicPr>
          <p:nvPr/>
        </p:nvPicPr>
        <p:blipFill>
          <a:blip r:embed="rId3" cstate="print"/>
          <a:srcRect t="3462"/>
          <a:stretch>
            <a:fillRect/>
          </a:stretch>
        </p:blipFill>
        <p:spPr bwMode="auto">
          <a:xfrm>
            <a:off x="4513262" y="4343400"/>
            <a:ext cx="4630738" cy="25146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41300"/>
            <a:ext cx="8458200" cy="520700"/>
          </a:xfrm>
          <a:noFill/>
          <a:ln>
            <a:noFill/>
          </a:ln>
        </p:spPr>
        <p:txBody>
          <a:bodyPr>
            <a:noAutofit/>
          </a:bodyPr>
          <a:lstStyle/>
          <a:p>
            <a:pPr algn="ctr"/>
            <a:r>
              <a:rPr lang="en-US" sz="3500" dirty="0">
                <a:solidFill>
                  <a:srgbClr val="00B0F0"/>
                </a:solidFill>
                <a:latin typeface="Cooper Std Black" pitchFamily="18" charset="0"/>
                <a:cs typeface="Times New Roman" pitchFamily="18" charset="0"/>
              </a:rPr>
              <a:t>HOPE</a:t>
            </a:r>
          </a:p>
        </p:txBody>
      </p:sp>
      <p:sp>
        <p:nvSpPr>
          <p:cNvPr id="4" name="Text Placeholder 3" hidden="1"/>
          <p:cNvSpPr>
            <a:spLocks noGrp="1"/>
          </p:cNvSpPr>
          <p:nvPr>
            <p:ph type="body" idx="2"/>
          </p:nvPr>
        </p:nvSpPr>
        <p:spPr/>
        <p:txBody>
          <a:bodyPr/>
          <a:lstStyle/>
          <a:p>
            <a:endParaRPr lang="en-US" dirty="0"/>
          </a:p>
        </p:txBody>
      </p:sp>
      <p:pic>
        <p:nvPicPr>
          <p:cNvPr id="6" name="Content Placeholder 5" descr="HOPE.jpg"/>
          <p:cNvPicPr>
            <a:picLocks noGrp="1" noChangeAspect="1"/>
          </p:cNvPicPr>
          <p:nvPr>
            <p:ph sz="half" idx="1"/>
          </p:nvPr>
        </p:nvPicPr>
        <p:blipFill>
          <a:blip r:embed="rId2" cstate="print"/>
          <a:stretch>
            <a:fillRect/>
          </a:stretch>
        </p:blipFill>
        <p:spPr>
          <a:xfrm>
            <a:off x="5486401" y="3429000"/>
            <a:ext cx="3657599" cy="3429000"/>
          </a:xfrm>
          <a:prstGeom prst="rect">
            <a:avLst/>
          </a:prstGeom>
          <a:ln>
            <a:noFill/>
          </a:ln>
          <a:effectLst/>
        </p:spPr>
      </p:pic>
      <p:sp>
        <p:nvSpPr>
          <p:cNvPr id="5" name="Plaque 4"/>
          <p:cNvSpPr/>
          <p:nvPr/>
        </p:nvSpPr>
        <p:spPr>
          <a:xfrm>
            <a:off x="914401" y="1143000"/>
            <a:ext cx="7239000" cy="1905000"/>
          </a:xfrm>
          <a:prstGeom prst="plaque">
            <a:avLst>
              <a:gd name="adj" fmla="val 292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tx1"/>
                </a:solidFill>
                <a:latin typeface="Arial Narrow" pitchFamily="34" charset="0"/>
                <a:cs typeface="Times New Roman" pitchFamily="18" charset="0"/>
              </a:rPr>
              <a:t>Hope is a confidence that God will prepare the way to enable us to live like the children of God and help us to attain eternal salvation.</a:t>
            </a:r>
          </a:p>
        </p:txBody>
      </p:sp>
      <p:pic>
        <p:nvPicPr>
          <p:cNvPr id="9218" name="Picture 2" descr="I:\CLASS 7\LESSON 2\IMAGE\9.jpg"/>
          <p:cNvPicPr>
            <a:picLocks noChangeAspect="1" noChangeArrowheads="1"/>
          </p:cNvPicPr>
          <p:nvPr/>
        </p:nvPicPr>
        <p:blipFill>
          <a:blip r:embed="rId3" cstate="print"/>
          <a:srcRect/>
          <a:stretch>
            <a:fillRect/>
          </a:stretch>
        </p:blipFill>
        <p:spPr bwMode="auto">
          <a:xfrm>
            <a:off x="0" y="3429000"/>
            <a:ext cx="5703888" cy="34290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458200" cy="520700"/>
          </a:xfrm>
          <a:noFill/>
        </p:spPr>
        <p:txBody>
          <a:bodyPr>
            <a:noAutofit/>
          </a:bodyPr>
          <a:lstStyle/>
          <a:p>
            <a:pPr algn="ctr"/>
            <a:r>
              <a:rPr lang="en-US" sz="3500" dirty="0">
                <a:solidFill>
                  <a:srgbClr val="00B0F0"/>
                </a:solidFill>
                <a:latin typeface="Cooper Std Black" pitchFamily="18" charset="0"/>
                <a:cs typeface="Times New Roman" pitchFamily="18" charset="0"/>
              </a:rPr>
              <a:t>LOVE</a:t>
            </a:r>
          </a:p>
        </p:txBody>
      </p:sp>
      <p:sp>
        <p:nvSpPr>
          <p:cNvPr id="4" name="Text Placeholder 3" hidden="1"/>
          <p:cNvSpPr>
            <a:spLocks noGrp="1"/>
          </p:cNvSpPr>
          <p:nvPr>
            <p:ph type="body" idx="2"/>
          </p:nvPr>
        </p:nvSpPr>
        <p:spPr/>
        <p:txBody>
          <a:bodyPr/>
          <a:lstStyle/>
          <a:p>
            <a:endParaRPr lang="en-US" dirty="0"/>
          </a:p>
        </p:txBody>
      </p:sp>
      <p:pic>
        <p:nvPicPr>
          <p:cNvPr id="6" name="Content Placeholder 5" descr="LOVE.jpg"/>
          <p:cNvPicPr>
            <a:picLocks noGrp="1" noChangeAspect="1"/>
          </p:cNvPicPr>
          <p:nvPr>
            <p:ph sz="half" idx="1"/>
          </p:nvPr>
        </p:nvPicPr>
        <p:blipFill>
          <a:blip r:embed="rId2" cstate="print"/>
          <a:stretch>
            <a:fillRect/>
          </a:stretch>
        </p:blipFill>
        <p:spPr>
          <a:xfrm>
            <a:off x="5486400" y="4191000"/>
            <a:ext cx="3657600" cy="2667000"/>
          </a:xfrm>
          <a:prstGeom prst="rect">
            <a:avLst/>
          </a:prstGeom>
          <a:ln>
            <a:noFill/>
          </a:ln>
          <a:effectLst/>
        </p:spPr>
      </p:pic>
      <p:sp>
        <p:nvSpPr>
          <p:cNvPr id="5" name="Plaque 4"/>
          <p:cNvSpPr/>
          <p:nvPr/>
        </p:nvSpPr>
        <p:spPr>
          <a:xfrm>
            <a:off x="914401" y="1600200"/>
            <a:ext cx="7315199" cy="2133600"/>
          </a:xfrm>
          <a:prstGeom prst="plaque">
            <a:avLst>
              <a:gd name="adj" fmla="val 2483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tx1"/>
                </a:solidFill>
                <a:latin typeface="Arial Narrow" pitchFamily="34" charset="0"/>
                <a:cs typeface="Times New Roman" pitchFamily="18" charset="0"/>
              </a:rPr>
              <a:t>It is the virtue that enables us to love God above everything else and to love others as we love ourselves</a:t>
            </a:r>
          </a:p>
        </p:txBody>
      </p:sp>
      <p:pic>
        <p:nvPicPr>
          <p:cNvPr id="10242" name="Picture 2" descr="I:\CLASS 7\LESSON 2\IMAGE\10.jpg"/>
          <p:cNvPicPr>
            <a:picLocks noChangeAspect="1" noChangeArrowheads="1"/>
          </p:cNvPicPr>
          <p:nvPr/>
        </p:nvPicPr>
        <p:blipFill>
          <a:blip r:embed="rId3" cstate="print"/>
          <a:srcRect/>
          <a:stretch>
            <a:fillRect/>
          </a:stretch>
        </p:blipFill>
        <p:spPr bwMode="auto">
          <a:xfrm>
            <a:off x="0" y="4191000"/>
            <a:ext cx="5486400" cy="26670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3657600"/>
            <a:ext cx="8077200" cy="2971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a:solidFill>
                  <a:schemeClr val="tx1"/>
                </a:solidFill>
                <a:latin typeface="Arial Narrow" pitchFamily="34" charset="0"/>
                <a:cs typeface="Times New Roman" pitchFamily="18" charset="0"/>
              </a:rPr>
              <a:t>We must offer worship , praise and thanks to the Lord our God.</a:t>
            </a:r>
          </a:p>
          <a:p>
            <a:pPr algn="ctr"/>
            <a:r>
              <a:rPr lang="en-US" sz="2500" dirty="0">
                <a:solidFill>
                  <a:schemeClr val="tx1"/>
                </a:solidFill>
                <a:latin typeface="Arial Narrow" pitchFamily="34" charset="0"/>
                <a:cs typeface="Times New Roman" pitchFamily="18" charset="0"/>
              </a:rPr>
              <a:t>The first Commandment expects of us, creatures, to worship our creator.</a:t>
            </a:r>
          </a:p>
          <a:p>
            <a:pPr algn="ctr"/>
            <a:r>
              <a:rPr lang="en-US" sz="2500" dirty="0">
                <a:solidFill>
                  <a:schemeClr val="tx1"/>
                </a:solidFill>
                <a:latin typeface="Arial Narrow" pitchFamily="34" charset="0"/>
                <a:cs typeface="Times New Roman" pitchFamily="18" charset="0"/>
              </a:rPr>
              <a:t>Jesus teaches us the importance of worshipping God. </a:t>
            </a:r>
          </a:p>
          <a:p>
            <a:pPr algn="ctr"/>
            <a:r>
              <a:rPr lang="en-US" sz="2500" dirty="0">
                <a:solidFill>
                  <a:schemeClr val="tx1"/>
                </a:solidFill>
                <a:latin typeface="Arial Narrow" pitchFamily="34" charset="0"/>
                <a:cs typeface="Times New Roman" pitchFamily="18" charset="0"/>
              </a:rPr>
              <a:t>We must overcome the temptations to worship any object other than God.</a:t>
            </a:r>
          </a:p>
        </p:txBody>
      </p:sp>
      <p:sp>
        <p:nvSpPr>
          <p:cNvPr id="3" name="Rounded Rectangle 2"/>
          <p:cNvSpPr/>
          <p:nvPr/>
        </p:nvSpPr>
        <p:spPr>
          <a:xfrm>
            <a:off x="609600" y="152400"/>
            <a:ext cx="7848600" cy="19812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a:solidFill>
                  <a:srgbClr val="FF0000"/>
                </a:solidFill>
                <a:latin typeface="Cooper Std Black" pitchFamily="18" charset="0"/>
                <a:cs typeface="Times New Roman" pitchFamily="18" charset="0"/>
              </a:rPr>
              <a:t>WORSHIP OF GOD: OUR DUTY</a:t>
            </a:r>
          </a:p>
        </p:txBody>
      </p:sp>
      <p:pic>
        <p:nvPicPr>
          <p:cNvPr id="11266" name="Picture 2" descr="I:\CLASS 7\LESSON 2\IMAGE\11.jpg"/>
          <p:cNvPicPr>
            <a:picLocks noChangeAspect="1" noChangeArrowheads="1"/>
          </p:cNvPicPr>
          <p:nvPr/>
        </p:nvPicPr>
        <p:blipFill>
          <a:blip r:embed="rId2" cstate="print"/>
          <a:srcRect/>
          <a:stretch>
            <a:fillRect/>
          </a:stretch>
        </p:blipFill>
        <p:spPr bwMode="auto">
          <a:xfrm>
            <a:off x="2920999" y="2133600"/>
            <a:ext cx="3251201" cy="18288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Arrow 4"/>
          <p:cNvSpPr/>
          <p:nvPr/>
        </p:nvSpPr>
        <p:spPr>
          <a:xfrm>
            <a:off x="838200" y="4343400"/>
            <a:ext cx="7467600" cy="2438400"/>
          </a:xfrm>
          <a:prstGeom prst="rightArrow">
            <a:avLst>
              <a:gd name="adj1" fmla="val 90145"/>
              <a:gd name="adj2" fmla="val 53798"/>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a:solidFill>
                  <a:srgbClr val="00B0F0"/>
                </a:solidFill>
                <a:latin typeface="Arial Narrow" pitchFamily="34" charset="0"/>
                <a:cs typeface="Times New Roman" pitchFamily="18" charset="0"/>
              </a:rPr>
              <a:t>Through the first commandment God asks us to recognize and accept God as our Lord, the creator and protector, with humble hearts, worship Him, with our whole heart, Love Him with all our strength, give Him first place throughout our lives.</a:t>
            </a:r>
          </a:p>
        </p:txBody>
      </p:sp>
      <p:sp>
        <p:nvSpPr>
          <p:cNvPr id="2" name="Title 1"/>
          <p:cNvSpPr>
            <a:spLocks noGrp="1"/>
          </p:cNvSpPr>
          <p:nvPr>
            <p:ph type="title"/>
          </p:nvPr>
        </p:nvSpPr>
        <p:spPr>
          <a:xfrm>
            <a:off x="304800" y="241300"/>
            <a:ext cx="8458200" cy="520700"/>
          </a:xfrm>
          <a:noFill/>
        </p:spPr>
        <p:txBody>
          <a:bodyPr>
            <a:noAutofit/>
          </a:bodyPr>
          <a:lstStyle/>
          <a:p>
            <a:pPr algn="ctr"/>
            <a:r>
              <a:rPr lang="en-US" sz="3500" dirty="0">
                <a:solidFill>
                  <a:srgbClr val="FF0000"/>
                </a:solidFill>
                <a:latin typeface="Cooper Std Black" pitchFamily="18" charset="0"/>
                <a:cs typeface="Times New Roman" pitchFamily="18" charset="0"/>
              </a:rPr>
              <a:t>VENERATION OF THE SAINTS</a:t>
            </a:r>
          </a:p>
        </p:txBody>
      </p:sp>
      <p:sp>
        <p:nvSpPr>
          <p:cNvPr id="4" name="Text Placeholder 3"/>
          <p:cNvSpPr>
            <a:spLocks noGrp="1"/>
          </p:cNvSpPr>
          <p:nvPr>
            <p:ph type="body" idx="2"/>
          </p:nvPr>
        </p:nvSpPr>
        <p:spPr>
          <a:xfrm>
            <a:off x="381000" y="1219200"/>
            <a:ext cx="4648200" cy="3124200"/>
          </a:xfrm>
        </p:spPr>
        <p:txBody>
          <a:bodyPr>
            <a:noAutofit/>
          </a:bodyPr>
          <a:lstStyle/>
          <a:p>
            <a:pPr algn="ctr"/>
            <a:r>
              <a:rPr lang="en-US" sz="2500" dirty="0">
                <a:solidFill>
                  <a:srgbClr val="00B0F0"/>
                </a:solidFill>
                <a:latin typeface="Arial Narrow" pitchFamily="34" charset="0"/>
                <a:cs typeface="Times New Roman" pitchFamily="18" charset="0"/>
              </a:rPr>
              <a:t>But In churches and houses, we keep the pictures or statues of saints.</a:t>
            </a:r>
          </a:p>
          <a:p>
            <a:pPr algn="ctr"/>
            <a:r>
              <a:rPr lang="en-US" sz="2500" dirty="0">
                <a:solidFill>
                  <a:srgbClr val="00B0F0"/>
                </a:solidFill>
                <a:latin typeface="Arial Narrow" pitchFamily="34" charset="0"/>
                <a:cs typeface="Times New Roman" pitchFamily="18" charset="0"/>
              </a:rPr>
              <a:t>Its purpose is not to worship them but to revere and respect them.</a:t>
            </a:r>
          </a:p>
          <a:p>
            <a:pPr algn="ctr"/>
            <a:r>
              <a:rPr lang="en-US" sz="2500" dirty="0">
                <a:solidFill>
                  <a:srgbClr val="00B0F0"/>
                </a:solidFill>
                <a:latin typeface="Arial Narrow" pitchFamily="34" charset="0"/>
                <a:cs typeface="Times New Roman" pitchFamily="18" charset="0"/>
              </a:rPr>
              <a:t>It will help us to remember their holy lives, to imitate their example and to seek their intercession.</a:t>
            </a:r>
          </a:p>
        </p:txBody>
      </p:sp>
      <p:pic>
        <p:nvPicPr>
          <p:cNvPr id="6" name="Content Placeholder 5" descr="VENERATION.jpg"/>
          <p:cNvPicPr>
            <a:picLocks noGrp="1" noChangeAspect="1"/>
          </p:cNvPicPr>
          <p:nvPr>
            <p:ph sz="half" idx="1"/>
          </p:nvPr>
        </p:nvPicPr>
        <p:blipFill>
          <a:blip r:embed="rId2" cstate="print"/>
          <a:stretch>
            <a:fillRect/>
          </a:stretch>
        </p:blipFill>
        <p:spPr>
          <a:xfrm>
            <a:off x="5181600" y="1148556"/>
            <a:ext cx="3581400" cy="3184036"/>
          </a:xfrm>
          <a:prstGeom prst="rect">
            <a:avLst/>
          </a:prstGeom>
          <a:ln>
            <a:noFill/>
          </a:ln>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p:cTn id="25"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4">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I:\CLASS 7\LESSON 2\IMAGE\12.jpg"/>
          <p:cNvPicPr>
            <a:picLocks noChangeAspect="1" noChangeArrowheads="1"/>
          </p:cNvPicPr>
          <p:nvPr/>
        </p:nvPicPr>
        <p:blipFill>
          <a:blip r:embed="rId2" cstate="print"/>
          <a:srcRect/>
          <a:stretch>
            <a:fillRect/>
          </a:stretch>
        </p:blipFill>
        <p:spPr bwMode="auto">
          <a:xfrm>
            <a:off x="0" y="1752599"/>
            <a:ext cx="9144000" cy="5143501"/>
          </a:xfrm>
          <a:prstGeom prst="rect">
            <a:avLst/>
          </a:prstGeom>
          <a:noFill/>
        </p:spPr>
      </p:pic>
      <p:sp>
        <p:nvSpPr>
          <p:cNvPr id="6" name="Title 1"/>
          <p:cNvSpPr>
            <a:spLocks noGrp="1"/>
          </p:cNvSpPr>
          <p:nvPr>
            <p:ph type="title"/>
          </p:nvPr>
        </p:nvSpPr>
        <p:spPr>
          <a:xfrm>
            <a:off x="304800" y="685800"/>
            <a:ext cx="8458200" cy="520700"/>
          </a:xfrm>
          <a:noFill/>
        </p:spPr>
        <p:txBody>
          <a:bodyPr>
            <a:noAutofit/>
          </a:bodyPr>
          <a:lstStyle/>
          <a:p>
            <a:pPr algn="ctr"/>
            <a:r>
              <a:rPr lang="en-US" sz="3500" dirty="0">
                <a:solidFill>
                  <a:srgbClr val="FF0000"/>
                </a:solidFill>
                <a:latin typeface="Cooper Std Black" pitchFamily="18" charset="0"/>
                <a:cs typeface="Times New Roman" pitchFamily="18" charset="0"/>
              </a:rPr>
              <a:t>SAINTS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10-Point Star 8"/>
          <p:cNvSpPr/>
          <p:nvPr/>
        </p:nvSpPr>
        <p:spPr>
          <a:xfrm>
            <a:off x="4114800" y="4800600"/>
            <a:ext cx="914400" cy="914400"/>
          </a:xfrm>
          <a:prstGeom prst="star10">
            <a:avLst>
              <a:gd name="adj" fmla="val 22280"/>
              <a:gd name="hf" fmla="val 105146"/>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32-Point Star 7"/>
          <p:cNvSpPr/>
          <p:nvPr/>
        </p:nvSpPr>
        <p:spPr>
          <a:xfrm>
            <a:off x="1905000" y="762000"/>
            <a:ext cx="5334000" cy="1752600"/>
          </a:xfrm>
          <a:prstGeom prst="star32">
            <a:avLst>
              <a:gd name="adj" fmla="val 26823"/>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laque 6"/>
          <p:cNvSpPr/>
          <p:nvPr/>
        </p:nvSpPr>
        <p:spPr>
          <a:xfrm>
            <a:off x="152400" y="1600200"/>
            <a:ext cx="8915400" cy="3657600"/>
          </a:xfrm>
          <a:prstGeom prst="plaque">
            <a:avLst>
              <a:gd name="adj" fmla="val 24895"/>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04800" y="1828800"/>
            <a:ext cx="8534400" cy="32004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914400" y="1981200"/>
            <a:ext cx="7315200" cy="838200"/>
          </a:xfrm>
        </p:spPr>
        <p:txBody>
          <a:bodyPr>
            <a:normAutofit/>
          </a:bodyPr>
          <a:lstStyle/>
          <a:p>
            <a:pPr algn="ctr"/>
            <a:r>
              <a:rPr lang="en-US" sz="3500" b="1" dirty="0">
                <a:solidFill>
                  <a:srgbClr val="00B0F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457200" y="2895600"/>
            <a:ext cx="8229600" cy="1143000"/>
          </a:xfrm>
        </p:spPr>
        <p:txBody>
          <a:bodyPr>
            <a:noAutofit/>
          </a:bodyPr>
          <a:lstStyle/>
          <a:p>
            <a:pPr algn="ctr">
              <a:buNone/>
            </a:pPr>
            <a:r>
              <a:rPr lang="en-US" sz="3000" dirty="0">
                <a:solidFill>
                  <a:schemeClr val="tx1"/>
                </a:solidFill>
                <a:latin typeface="Arial Narrow" pitchFamily="34" charset="0"/>
                <a:cs typeface="Times New Roman" pitchFamily="18" charset="0"/>
              </a:rPr>
              <a:t>O Lord, our God, help us to proclaim always that you are our God and our Lord.</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0" y="507593"/>
            <a:ext cx="9144000" cy="1092607"/>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LESSION - 2</a:t>
            </a:r>
          </a:p>
          <a:p>
            <a:pPr algn="ctr"/>
            <a:r>
              <a:rPr lang="en-US" sz="3500" b="1" dirty="0">
                <a:solidFill>
                  <a:srgbClr val="FF0000"/>
                </a:solidFill>
                <a:latin typeface="Cooper Std Black" pitchFamily="18" charset="0"/>
                <a:cs typeface="Times New Roman" pitchFamily="18" charset="0"/>
              </a:rPr>
              <a:t>THE LORD OUR GOD</a:t>
            </a:r>
          </a:p>
        </p:txBody>
      </p:sp>
      <p:pic>
        <p:nvPicPr>
          <p:cNvPr id="1026" name="Picture 2" descr="I:\CLASS 7\LESSON 2\IMAGE\1.jpg"/>
          <p:cNvPicPr>
            <a:picLocks noChangeAspect="1" noChangeArrowheads="1"/>
          </p:cNvPicPr>
          <p:nvPr/>
        </p:nvPicPr>
        <p:blipFill>
          <a:blip r:embed="rId2" cstate="print"/>
          <a:srcRect b="10145"/>
          <a:stretch>
            <a:fillRect/>
          </a:stretch>
        </p:blipFill>
        <p:spPr bwMode="auto">
          <a:xfrm>
            <a:off x="838200" y="1905000"/>
            <a:ext cx="7440450" cy="47244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9">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p:cTn id="13"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9">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2-Point Star 7"/>
          <p:cNvSpPr/>
          <p:nvPr/>
        </p:nvSpPr>
        <p:spPr>
          <a:xfrm>
            <a:off x="4114800" y="4419600"/>
            <a:ext cx="914400" cy="914400"/>
          </a:xfrm>
          <a:prstGeom prst="star3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laque 6"/>
          <p:cNvSpPr/>
          <p:nvPr/>
        </p:nvSpPr>
        <p:spPr>
          <a:xfrm>
            <a:off x="0" y="2514600"/>
            <a:ext cx="9144000" cy="2362200"/>
          </a:xfrm>
          <a:prstGeom prst="plaque">
            <a:avLst>
              <a:gd name="adj" fmla="val 50000"/>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6200" y="2514600"/>
            <a:ext cx="8991600" cy="2362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3200400"/>
            <a:ext cx="9144000" cy="838200"/>
          </a:xfrm>
        </p:spPr>
        <p:txBody>
          <a:bodyPr>
            <a:noAutofit/>
          </a:bodyPr>
          <a:lstStyle/>
          <a:p>
            <a:pPr algn="ctr"/>
            <a:r>
              <a:rPr lang="en-US" sz="3500" b="1" dirty="0">
                <a:solidFill>
                  <a:srgbClr val="006600"/>
                </a:solidFill>
                <a:latin typeface="Cooper Std Black" pitchFamily="18" charset="0"/>
                <a:cs typeface="Times New Roman" pitchFamily="18" charset="0"/>
              </a:rPr>
              <a:t>Read the word of </a:t>
            </a:r>
            <a:br>
              <a:rPr lang="en-US" sz="3500" b="1" dirty="0">
                <a:solidFill>
                  <a:srgbClr val="006600"/>
                </a:solidFill>
                <a:latin typeface="Cooper Std Black" pitchFamily="18" charset="0"/>
                <a:cs typeface="Times New Roman" pitchFamily="18" charset="0"/>
              </a:rPr>
            </a:br>
            <a:r>
              <a:rPr lang="en-US" sz="3500" b="1" dirty="0">
                <a:solidFill>
                  <a:srgbClr val="006600"/>
                </a:solidFill>
                <a:latin typeface="Cooper Std Black" pitchFamily="18" charset="0"/>
                <a:cs typeface="Times New Roman" pitchFamily="18" charset="0"/>
              </a:rPr>
              <a:t>god and </a:t>
            </a:r>
            <a:r>
              <a:rPr lang="en-US" sz="3500" b="1" dirty="0">
                <a:solidFill>
                  <a:srgbClr val="006600"/>
                </a:solidFill>
                <a:latin typeface="Cooper Std Black" pitchFamily="18" charset="0"/>
                <a:cs typeface="Times New Roman" pitchFamily="18" charset="0"/>
              </a:rPr>
              <a:t>narrate</a:t>
            </a:r>
            <a:br>
              <a:rPr lang="en-US" sz="3500" b="1" dirty="0">
                <a:solidFill>
                  <a:srgbClr val="006600"/>
                </a:solidFill>
                <a:latin typeface="Cooper Std Black" pitchFamily="18" charset="0"/>
                <a:cs typeface="Times New Roman" pitchFamily="18" charset="0"/>
              </a:rPr>
            </a:br>
            <a:endParaRPr lang="en-US" sz="3500" b="1" dirty="0">
              <a:solidFill>
                <a:srgbClr val="006600"/>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40386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Dan3:1-30</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que 5"/>
          <p:cNvSpPr/>
          <p:nvPr/>
        </p:nvSpPr>
        <p:spPr>
          <a:xfrm>
            <a:off x="76200" y="1371600"/>
            <a:ext cx="8991600" cy="4953000"/>
          </a:xfrm>
          <a:prstGeom prst="plaque">
            <a:avLst>
              <a:gd name="adj" fmla="val 2295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28600" y="1600200"/>
            <a:ext cx="8686800" cy="44958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3048000"/>
            <a:ext cx="9144000" cy="838200"/>
          </a:xfrm>
        </p:spPr>
        <p:txBody>
          <a:bodyPr>
            <a:noAutofit/>
          </a:bodyPr>
          <a:lstStyle/>
          <a:p>
            <a:pPr algn="ctr"/>
            <a:r>
              <a:rPr lang="en-US" sz="3500" b="1" dirty="0">
                <a:solidFill>
                  <a:srgbClr val="FF00FF"/>
                </a:solidFill>
                <a:latin typeface="Cooper Std Black" pitchFamily="18" charset="0"/>
                <a:cs typeface="Times New Roman" pitchFamily="18" charset="0"/>
              </a:rPr>
              <a:t>WORD OF GOD FOR GUIDANCE</a:t>
            </a:r>
            <a:br>
              <a:rPr lang="en-US" sz="3500" b="1" dirty="0">
                <a:solidFill>
                  <a:srgbClr val="FF00FF"/>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886200"/>
            <a:ext cx="7696200" cy="914400"/>
          </a:xfrm>
        </p:spPr>
        <p:txBody>
          <a:bodyPr>
            <a:noAutofit/>
          </a:bodyPr>
          <a:lstStyle/>
          <a:p>
            <a:pPr algn="ctr">
              <a:buNone/>
            </a:pPr>
            <a:r>
              <a:rPr lang="en-US" sz="3000" dirty="0">
                <a:solidFill>
                  <a:schemeClr val="tx1"/>
                </a:solidFill>
                <a:latin typeface="Arial Narrow" pitchFamily="34" charset="0"/>
                <a:cs typeface="Times New Roman" pitchFamily="18" charset="0"/>
              </a:rPr>
              <a:t>“Love God our Lord with all your heart, and with all your soul, and with all your mind and with all your strength” (Mk: 12:30)</a:t>
            </a:r>
          </a:p>
        </p:txBody>
      </p:sp>
      <p:sp>
        <p:nvSpPr>
          <p:cNvPr id="9" name="Curved Left Arrow 8"/>
          <p:cNvSpPr/>
          <p:nvPr/>
        </p:nvSpPr>
        <p:spPr>
          <a:xfrm>
            <a:off x="4572000" y="841248"/>
            <a:ext cx="731520" cy="1216152"/>
          </a:xfrm>
          <a:prstGeom prst="curvedLef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Right Arrow 9"/>
          <p:cNvSpPr/>
          <p:nvPr/>
        </p:nvSpPr>
        <p:spPr>
          <a:xfrm>
            <a:off x="3810000" y="841248"/>
            <a:ext cx="731520" cy="1216152"/>
          </a:xfrm>
          <a:prstGeom prst="curved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que 7"/>
          <p:cNvSpPr/>
          <p:nvPr/>
        </p:nvSpPr>
        <p:spPr>
          <a:xfrm>
            <a:off x="76200" y="2209800"/>
            <a:ext cx="8991600" cy="2362200"/>
          </a:xfrm>
          <a:prstGeom prst="plaque">
            <a:avLst>
              <a:gd name="adj" fmla="val 50000"/>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81000" y="2209800"/>
            <a:ext cx="8382000" cy="2362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438400"/>
            <a:ext cx="9144000" cy="838200"/>
          </a:xfrm>
        </p:spPr>
        <p:txBody>
          <a:bodyPr>
            <a:noAutofit/>
          </a:bodyPr>
          <a:lstStyle/>
          <a:p>
            <a:pPr algn="ctr"/>
            <a:r>
              <a:rPr lang="en-US" sz="3500" b="1" dirty="0">
                <a:solidFill>
                  <a:srgbClr val="00B0F0"/>
                </a:solidFill>
                <a:latin typeface="Cooper Std Black" pitchFamily="18" charset="0"/>
                <a:cs typeface="Times New Roman" pitchFamily="18" charset="0"/>
              </a:rPr>
              <a:t>LET US DO</a:t>
            </a:r>
            <a:r>
              <a:rPr lang="en-US" sz="3500" dirty="0">
                <a:solidFill>
                  <a:srgbClr val="00B0F0"/>
                </a:solidFill>
                <a:latin typeface="Cooper Std Black" pitchFamily="18" charset="0"/>
                <a:cs typeface="Times New Roman" pitchFamily="18" charset="0"/>
              </a:rPr>
              <a:t>:</a:t>
            </a:r>
          </a:p>
        </p:txBody>
      </p:sp>
      <p:sp>
        <p:nvSpPr>
          <p:cNvPr id="5" name="Content Placeholder 2"/>
          <p:cNvSpPr>
            <a:spLocks noGrp="1"/>
          </p:cNvSpPr>
          <p:nvPr>
            <p:ph idx="1"/>
          </p:nvPr>
        </p:nvSpPr>
        <p:spPr>
          <a:xfrm>
            <a:off x="685800" y="3276600"/>
            <a:ext cx="7696200" cy="914400"/>
          </a:xfrm>
        </p:spPr>
        <p:txBody>
          <a:bodyPr>
            <a:noAutofit/>
          </a:bodyPr>
          <a:lstStyle/>
          <a:p>
            <a:pPr algn="ctr">
              <a:buNone/>
            </a:pPr>
            <a:r>
              <a:rPr lang="en-US" sz="3000" dirty="0">
                <a:solidFill>
                  <a:schemeClr val="tx1"/>
                </a:solidFill>
                <a:latin typeface="Arial Narrow" pitchFamily="34" charset="0"/>
                <a:cs typeface="Times New Roman" pitchFamily="18" charset="0"/>
              </a:rPr>
              <a:t>By-heart the prayers of faith, hope and love</a:t>
            </a:r>
          </a:p>
        </p:txBody>
      </p:sp>
      <p:sp>
        <p:nvSpPr>
          <p:cNvPr id="9" name="Sun 8"/>
          <p:cNvSpPr/>
          <p:nvPr/>
        </p:nvSpPr>
        <p:spPr>
          <a:xfrm>
            <a:off x="4114800" y="4572000"/>
            <a:ext cx="914400" cy="914400"/>
          </a:xfrm>
          <a:prstGeom prst="sun">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que 5"/>
          <p:cNvSpPr/>
          <p:nvPr/>
        </p:nvSpPr>
        <p:spPr>
          <a:xfrm>
            <a:off x="0" y="2057400"/>
            <a:ext cx="9144000" cy="3657600"/>
          </a:xfrm>
          <a:prstGeom prst="plaque">
            <a:avLst>
              <a:gd name="adj" fmla="val 50000"/>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52400" y="2514600"/>
            <a:ext cx="8763000" cy="27432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FF"/>
              </a:solidFill>
            </a:endParaRPr>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FF00FF"/>
                </a:solidFill>
                <a:latin typeface="Cooper Std Black" pitchFamily="18" charset="0"/>
                <a:cs typeface="Times New Roman" pitchFamily="18" charset="0"/>
              </a:rPr>
              <a:t>MY resolution</a:t>
            </a:r>
            <a:endParaRPr lang="en-US" sz="3500"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914400" y="3810000"/>
            <a:ext cx="73152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will worship God by my active participation in the Holy </a:t>
            </a:r>
            <a:r>
              <a:rPr lang="en-US" sz="3000" dirty="0" err="1">
                <a:solidFill>
                  <a:schemeClr val="tx1"/>
                </a:solidFill>
                <a:latin typeface="Arial Narrow" pitchFamily="34" charset="0"/>
                <a:cs typeface="Times New Roman" pitchFamily="18" charset="0"/>
              </a:rPr>
              <a:t>Qurbana</a:t>
            </a:r>
            <a:endParaRPr lang="en-US" sz="3000" dirty="0">
              <a:solidFill>
                <a:schemeClr val="tx1"/>
              </a:solidFill>
              <a:latin typeface="Arial Narrow" pitchFamily="34" charset="0"/>
              <a:cs typeface="Times New Roman" pitchFamily="18"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219200"/>
            <a:ext cx="9144000" cy="838200"/>
          </a:xfrm>
        </p:spPr>
        <p:txBody>
          <a:bodyPr>
            <a:normAutofit/>
          </a:bodyPr>
          <a:lstStyle/>
          <a:p>
            <a:pPr algn="ctr"/>
            <a:r>
              <a:rPr lang="en-US" sz="3000" b="1" dirty="0">
                <a:solidFill>
                  <a:srgbClr val="002060"/>
                </a:solidFill>
                <a:latin typeface="Cooper Std Black" pitchFamily="18" charset="0"/>
                <a:cs typeface="Times New Roman" pitchFamily="18" charset="0"/>
              </a:rPr>
              <a:t>Find out the Answer</a:t>
            </a:r>
          </a:p>
        </p:txBody>
      </p:sp>
      <p:sp>
        <p:nvSpPr>
          <p:cNvPr id="5" name="Content Placeholder 2"/>
          <p:cNvSpPr>
            <a:spLocks noGrp="1"/>
          </p:cNvSpPr>
          <p:nvPr>
            <p:ph idx="1"/>
          </p:nvPr>
        </p:nvSpPr>
        <p:spPr>
          <a:xfrm>
            <a:off x="533400" y="2514600"/>
            <a:ext cx="8001000" cy="1447800"/>
          </a:xfrm>
        </p:spPr>
        <p:txBody>
          <a:bodyPr>
            <a:noAutofit/>
          </a:bodyPr>
          <a:lstStyle/>
          <a:p>
            <a:pPr marL="457200" indent="-457200" algn="just">
              <a:lnSpc>
                <a:spcPct val="150000"/>
              </a:lnSpc>
              <a:buNone/>
            </a:pPr>
            <a:r>
              <a:rPr lang="en-US" sz="2500" dirty="0">
                <a:solidFill>
                  <a:schemeClr val="tx1"/>
                </a:solidFill>
                <a:latin typeface="Arial Narrow" pitchFamily="34" charset="0"/>
                <a:cs typeface="Times New Roman" pitchFamily="18" charset="0"/>
              </a:rPr>
              <a:t>1.	What is the essence of the first Commandment?</a:t>
            </a:r>
          </a:p>
          <a:p>
            <a:pPr marL="457200" indent="-457200" algn="just">
              <a:lnSpc>
                <a:spcPct val="150000"/>
              </a:lnSpc>
              <a:buNone/>
            </a:pPr>
            <a:r>
              <a:rPr lang="en-US" sz="2500" dirty="0">
                <a:solidFill>
                  <a:schemeClr val="tx1"/>
                </a:solidFill>
                <a:latin typeface="Arial Narrow" pitchFamily="34" charset="0"/>
                <a:cs typeface="Times New Roman" pitchFamily="18" charset="0"/>
              </a:rPr>
              <a:t>2.	What is Idolatry?</a:t>
            </a:r>
          </a:p>
          <a:p>
            <a:pPr marL="457200" indent="-457200" algn="just">
              <a:lnSpc>
                <a:spcPct val="150000"/>
              </a:lnSpc>
              <a:buNone/>
            </a:pPr>
            <a:r>
              <a:rPr lang="en-US" sz="2500" dirty="0">
                <a:solidFill>
                  <a:schemeClr val="tx1"/>
                </a:solidFill>
                <a:latin typeface="Arial Narrow" pitchFamily="34" charset="0"/>
                <a:cs typeface="Times New Roman" pitchFamily="18" charset="0"/>
              </a:rPr>
              <a:t>3.	What are the sins against the first Commandment?</a:t>
            </a:r>
          </a:p>
          <a:p>
            <a:pPr marL="457200" indent="-457200" algn="just">
              <a:lnSpc>
                <a:spcPct val="150000"/>
              </a:lnSpc>
              <a:buNone/>
            </a:pPr>
            <a:r>
              <a:rPr lang="en-US" sz="2500" dirty="0">
                <a:solidFill>
                  <a:schemeClr val="tx1"/>
                </a:solidFill>
                <a:latin typeface="Arial Narrow" pitchFamily="34" charset="0"/>
                <a:cs typeface="Times New Roman" pitchFamily="18" charset="0"/>
              </a:rPr>
              <a:t>4.	What are the divine virtues?</a:t>
            </a:r>
          </a:p>
          <a:p>
            <a:pPr marL="457200" indent="-457200" algn="just">
              <a:lnSpc>
                <a:spcPct val="150000"/>
              </a:lnSpc>
              <a:buNone/>
            </a:pPr>
            <a:r>
              <a:rPr lang="en-US" sz="2500" dirty="0">
                <a:solidFill>
                  <a:schemeClr val="tx1"/>
                </a:solidFill>
                <a:latin typeface="Arial Narrow" pitchFamily="34" charset="0"/>
                <a:cs typeface="Times New Roman" pitchFamily="18" charset="0"/>
              </a:rPr>
              <a:t>5.	Veneration of saints does not become idol worship, Why?</a:t>
            </a:r>
          </a:p>
        </p:txBody>
      </p:sp>
      <p:grpSp>
        <p:nvGrpSpPr>
          <p:cNvPr id="2" name="Group 8"/>
          <p:cNvGrpSpPr/>
          <p:nvPr/>
        </p:nvGrpSpPr>
        <p:grpSpPr>
          <a:xfrm>
            <a:off x="0" y="1981200"/>
            <a:ext cx="9144000" cy="76200"/>
            <a:chOff x="0" y="1981200"/>
            <a:chExt cx="9144000" cy="76200"/>
          </a:xfrm>
          <a:solidFill>
            <a:srgbClr val="FFC000"/>
          </a:solidFill>
        </p:grpSpPr>
        <p:sp>
          <p:nvSpPr>
            <p:cNvPr id="7" name="Rectangle 6"/>
            <p:cNvSpPr/>
            <p:nvPr/>
          </p:nvSpPr>
          <p:spPr>
            <a:xfrm>
              <a:off x="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457200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9"/>
          <p:cNvGrpSpPr/>
          <p:nvPr/>
        </p:nvGrpSpPr>
        <p:grpSpPr>
          <a:xfrm>
            <a:off x="0" y="6096000"/>
            <a:ext cx="9144000" cy="76200"/>
            <a:chOff x="0" y="1981200"/>
            <a:chExt cx="9144000" cy="76200"/>
          </a:xfrm>
          <a:solidFill>
            <a:srgbClr val="FFC000"/>
          </a:solidFill>
        </p:grpSpPr>
        <p:sp>
          <p:nvSpPr>
            <p:cNvPr id="11" name="Rectangle 10"/>
            <p:cNvSpPr/>
            <p:nvPr/>
          </p:nvSpPr>
          <p:spPr>
            <a:xfrm>
              <a:off x="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10800000">
              <a:off x="457200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0" y="187325"/>
            <a:ext cx="7315200" cy="1412875"/>
          </a:xfrm>
        </p:spPr>
        <p:txBody>
          <a:bodyPr>
            <a:noAutofit/>
          </a:bodyPr>
          <a:lstStyle/>
          <a:p>
            <a:pPr algn="ctr"/>
            <a:r>
              <a:rPr lang="en-US" sz="2700" dirty="0">
                <a:solidFill>
                  <a:schemeClr val="tx1"/>
                </a:solidFill>
                <a:latin typeface="Arial Narrow" pitchFamily="34" charset="0"/>
                <a:cs typeface="Times New Roman" pitchFamily="18" charset="0"/>
              </a:rPr>
              <a:t>Once a lawyer asked to Jesus; “Which commandment  is the first of all?” </a:t>
            </a:r>
          </a:p>
        </p:txBody>
      </p:sp>
      <p:sp>
        <p:nvSpPr>
          <p:cNvPr id="5" name="Text Placeholder 4" hidden="1"/>
          <p:cNvSpPr>
            <a:spLocks noGrp="1"/>
          </p:cNvSpPr>
          <p:nvPr>
            <p:ph type="body" sz="half" idx="3"/>
          </p:nvPr>
        </p:nvSpPr>
        <p:spPr/>
        <p:txBody>
          <a:bodyPr>
            <a:normAutofit/>
          </a:bodyPr>
          <a:lstStyle/>
          <a:p>
            <a:endParaRPr lang="en-US" dirty="0"/>
          </a:p>
        </p:txBody>
      </p:sp>
      <p:sp>
        <p:nvSpPr>
          <p:cNvPr id="6" name="Content Placeholder 5" hidden="1"/>
          <p:cNvSpPr>
            <a:spLocks noGrp="1"/>
          </p:cNvSpPr>
          <p:nvPr>
            <p:ph sz="quarter" idx="4"/>
          </p:nvPr>
        </p:nvSpPr>
        <p:spPr>
          <a:xfrm>
            <a:off x="685800" y="2440245"/>
            <a:ext cx="4041775" cy="3763963"/>
          </a:xfrm>
        </p:spPr>
        <p:txBody>
          <a:bodyPr/>
          <a:lstStyle/>
          <a:p>
            <a:endParaRPr lang="en-US" dirty="0"/>
          </a:p>
        </p:txBody>
      </p:sp>
      <p:sp>
        <p:nvSpPr>
          <p:cNvPr id="9" name="Text Placeholder 2"/>
          <p:cNvSpPr txBox="1">
            <a:spLocks/>
          </p:cNvSpPr>
          <p:nvPr/>
        </p:nvSpPr>
        <p:spPr>
          <a:xfrm>
            <a:off x="304800" y="5064125"/>
            <a:ext cx="8458200" cy="1412875"/>
          </a:xfrm>
          <a:prstGeom prst="rect">
            <a:avLst/>
          </a:prstGeom>
        </p:spPr>
        <p:txBody>
          <a:bodyPr vert="horz" anchor="ctr">
            <a:noAutofit/>
          </a:bodyPr>
          <a:lstStyle/>
          <a:p>
            <a:pPr algn="ctr"/>
            <a:r>
              <a:rPr lang="en-US" sz="3000" dirty="0">
                <a:latin typeface="Arial Narrow" pitchFamily="34" charset="0"/>
                <a:cs typeface="Times New Roman" pitchFamily="18" charset="0"/>
              </a:rPr>
              <a:t>Jesus answered, “The first is hear, O Israel; the Lord our God is one; and you shall love the Lord your God with all your heart, and with all your soul, and with all your mind and with all your strength.”</a:t>
            </a:r>
          </a:p>
        </p:txBody>
      </p:sp>
      <p:pic>
        <p:nvPicPr>
          <p:cNvPr id="2050" name="Picture 2" descr="C:\Users\user\Desktop\Bitmap in Lesson2 Curved.cdr.jpg"/>
          <p:cNvPicPr>
            <a:picLocks noChangeAspect="1" noChangeArrowheads="1"/>
          </p:cNvPicPr>
          <p:nvPr/>
        </p:nvPicPr>
        <p:blipFill>
          <a:blip r:embed="rId2" cstate="print"/>
          <a:srcRect/>
          <a:stretch>
            <a:fillRect/>
          </a:stretch>
        </p:blipFill>
        <p:spPr bwMode="auto">
          <a:xfrm>
            <a:off x="1600200" y="1524000"/>
            <a:ext cx="5858136" cy="31242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p:cTn id="13"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9">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686800" cy="838200"/>
          </a:xfrm>
          <a:noFill/>
          <a:ln>
            <a:noFill/>
          </a:ln>
        </p:spPr>
        <p:txBody>
          <a:bodyPr>
            <a:normAutofit/>
          </a:bodyPr>
          <a:lstStyle/>
          <a:p>
            <a:pPr algn="ctr"/>
            <a:r>
              <a:rPr lang="en-US" sz="3500" b="1" dirty="0">
                <a:solidFill>
                  <a:srgbClr val="FF0000"/>
                </a:solidFill>
                <a:latin typeface="Cooper Std Black" pitchFamily="18" charset="0"/>
                <a:cs typeface="Times New Roman" pitchFamily="18" charset="0"/>
              </a:rPr>
              <a:t>THE FIRST COMMANDMENT</a:t>
            </a:r>
          </a:p>
        </p:txBody>
      </p:sp>
      <p:sp>
        <p:nvSpPr>
          <p:cNvPr id="3" name="Content Placeholder 2"/>
          <p:cNvSpPr>
            <a:spLocks noGrp="1"/>
          </p:cNvSpPr>
          <p:nvPr>
            <p:ph idx="1"/>
          </p:nvPr>
        </p:nvSpPr>
        <p:spPr>
          <a:xfrm>
            <a:off x="228600" y="3230562"/>
            <a:ext cx="8686800" cy="3094038"/>
          </a:xfrm>
        </p:spPr>
        <p:txBody>
          <a:bodyPr>
            <a:noAutofit/>
          </a:bodyPr>
          <a:lstStyle/>
          <a:p>
            <a:pPr marL="0" indent="0" algn="just">
              <a:buNone/>
            </a:pPr>
            <a:r>
              <a:rPr lang="en-US" sz="3000" dirty="0">
                <a:solidFill>
                  <a:schemeClr val="tx1"/>
                </a:solidFill>
                <a:latin typeface="Arial Narrow" pitchFamily="34" charset="0"/>
                <a:cs typeface="Times New Roman" pitchFamily="18" charset="0"/>
              </a:rPr>
              <a:t>	God is the Creator and Preserver of the universe and all the creatures.</a:t>
            </a:r>
          </a:p>
          <a:p>
            <a:pPr>
              <a:buNone/>
            </a:pPr>
            <a:r>
              <a:rPr lang="en-US" sz="3000" dirty="0">
                <a:solidFill>
                  <a:schemeClr val="tx1"/>
                </a:solidFill>
                <a:latin typeface="Arial Narrow" pitchFamily="34" charset="0"/>
                <a:cs typeface="Times New Roman" pitchFamily="18" charset="0"/>
              </a:rPr>
              <a:t>We must know and adore God.</a:t>
            </a:r>
          </a:p>
          <a:p>
            <a:pPr marL="0" indent="0" algn="just">
              <a:buNone/>
            </a:pPr>
            <a:r>
              <a:rPr lang="en-US" sz="3000" dirty="0">
                <a:solidFill>
                  <a:schemeClr val="tx1"/>
                </a:solidFill>
                <a:latin typeface="Arial Narrow" pitchFamily="34" charset="0"/>
                <a:cs typeface="Times New Roman" pitchFamily="18" charset="0"/>
              </a:rPr>
              <a:t>	The first commandment , God gave to the people of Israel was this; “I am the Lord your God, who brought you out of the land of Egypt, out of the house of slavery, you shall have no Gods before me.”</a:t>
            </a:r>
          </a:p>
        </p:txBody>
      </p:sp>
      <p:pic>
        <p:nvPicPr>
          <p:cNvPr id="3074" name="Picture 2" descr="I:\CLASS 7\LESSON 2\IMAGE\2.jpg"/>
          <p:cNvPicPr>
            <a:picLocks noChangeAspect="1" noChangeArrowheads="1"/>
          </p:cNvPicPr>
          <p:nvPr/>
        </p:nvPicPr>
        <p:blipFill>
          <a:blip r:embed="rId2" cstate="print"/>
          <a:srcRect/>
          <a:stretch>
            <a:fillRect/>
          </a:stretch>
        </p:blipFill>
        <p:spPr bwMode="auto">
          <a:xfrm>
            <a:off x="2683934" y="1066800"/>
            <a:ext cx="3793066" cy="21336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686800" cy="838200"/>
          </a:xfrm>
        </p:spPr>
        <p:txBody>
          <a:bodyPr>
            <a:noAutofit/>
          </a:bodyPr>
          <a:lstStyle/>
          <a:p>
            <a:pPr algn="ctr"/>
            <a:r>
              <a:rPr lang="en-US" sz="3500" b="1" dirty="0">
                <a:solidFill>
                  <a:srgbClr val="FF0000"/>
                </a:solidFill>
                <a:latin typeface="Cooper Std Black" pitchFamily="18" charset="0"/>
                <a:cs typeface="Times New Roman" pitchFamily="18" charset="0"/>
              </a:rPr>
              <a:t>SINS AGAINST THE FIRST COMMANDMENT………</a:t>
            </a:r>
          </a:p>
        </p:txBody>
      </p:sp>
      <p:sp>
        <p:nvSpPr>
          <p:cNvPr id="8" name="Cloud Callout 7"/>
          <p:cNvSpPr/>
          <p:nvPr/>
        </p:nvSpPr>
        <p:spPr>
          <a:xfrm>
            <a:off x="1676400" y="3429000"/>
            <a:ext cx="3276600" cy="2743200"/>
          </a:xfrm>
          <a:prstGeom prst="cloudCallout">
            <a:avLst>
              <a:gd name="adj1" fmla="val -87598"/>
              <a:gd name="adj2" fmla="val 6418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tx1"/>
                </a:solidFill>
                <a:latin typeface="Arial Narrow" pitchFamily="34" charset="0"/>
                <a:cs typeface="Times New Roman" pitchFamily="18" charset="0"/>
              </a:rPr>
              <a:t>Atheism is the act of denying or rejecting the existence of God..</a:t>
            </a:r>
          </a:p>
        </p:txBody>
      </p:sp>
      <p:sp>
        <p:nvSpPr>
          <p:cNvPr id="5" name="Explosion 2 4"/>
          <p:cNvSpPr/>
          <p:nvPr/>
        </p:nvSpPr>
        <p:spPr>
          <a:xfrm rot="20826819">
            <a:off x="161405" y="1862874"/>
            <a:ext cx="4306368" cy="1448902"/>
          </a:xfrm>
          <a:prstGeom prst="irregularSeal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rgbClr val="00B0F0"/>
                </a:solidFill>
                <a:latin typeface="Cooper Std Black" pitchFamily="18" charset="0"/>
                <a:cs typeface="Times New Roman" pitchFamily="18" charset="0"/>
              </a:rPr>
              <a:t>ATHEISM</a:t>
            </a:r>
          </a:p>
        </p:txBody>
      </p:sp>
      <p:pic>
        <p:nvPicPr>
          <p:cNvPr id="4099" name="Picture 3" descr="C:\Users\user\Desktop\TRABl.jpg"/>
          <p:cNvPicPr>
            <a:picLocks noChangeAspect="1" noChangeArrowheads="1"/>
          </p:cNvPicPr>
          <p:nvPr/>
        </p:nvPicPr>
        <p:blipFill>
          <a:blip r:embed="rId2" cstate="print"/>
          <a:srcRect/>
          <a:stretch>
            <a:fillRect/>
          </a:stretch>
        </p:blipFill>
        <p:spPr bwMode="auto">
          <a:xfrm>
            <a:off x="5225143" y="2438400"/>
            <a:ext cx="3918857" cy="30480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dirty="0"/>
          </a:p>
        </p:txBody>
      </p:sp>
      <p:sp>
        <p:nvSpPr>
          <p:cNvPr id="4" name="Text Placeholder 3" hidden="1"/>
          <p:cNvSpPr>
            <a:spLocks noGrp="1"/>
          </p:cNvSpPr>
          <p:nvPr>
            <p:ph type="body" idx="2"/>
          </p:nvPr>
        </p:nvSpPr>
        <p:spPr/>
        <p:txBody>
          <a:bodyPr/>
          <a:lstStyle/>
          <a:p>
            <a:endParaRPr lang="en-US" dirty="0"/>
          </a:p>
        </p:txBody>
      </p:sp>
      <p:pic>
        <p:nvPicPr>
          <p:cNvPr id="8" name="Content Placeholder 7" descr="IDOLATRY.jpg"/>
          <p:cNvPicPr>
            <a:picLocks noGrp="1" noChangeAspect="1"/>
          </p:cNvPicPr>
          <p:nvPr>
            <p:ph sz="half" idx="1"/>
          </p:nvPr>
        </p:nvPicPr>
        <p:blipFill>
          <a:blip r:embed="rId2" cstate="print"/>
          <a:stretch>
            <a:fillRect/>
          </a:stretch>
        </p:blipFill>
        <p:spPr>
          <a:xfrm>
            <a:off x="4572000" y="2438400"/>
            <a:ext cx="4572000" cy="3524250"/>
          </a:xfrm>
          <a:prstGeom prst="rect">
            <a:avLst/>
          </a:prstGeom>
          <a:ln>
            <a:noFill/>
          </a:ln>
          <a:effectLst/>
        </p:spPr>
      </p:pic>
      <p:sp>
        <p:nvSpPr>
          <p:cNvPr id="7" name="Cloud Callout 6"/>
          <p:cNvSpPr/>
          <p:nvPr/>
        </p:nvSpPr>
        <p:spPr>
          <a:xfrm>
            <a:off x="685800" y="3276600"/>
            <a:ext cx="3810000" cy="2514600"/>
          </a:xfrm>
          <a:prstGeom prst="cloudCallout">
            <a:avLst>
              <a:gd name="adj1" fmla="val -59498"/>
              <a:gd name="adj2" fmla="val 8413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tx1"/>
                </a:solidFill>
                <a:latin typeface="Arial Narrow" pitchFamily="34" charset="0"/>
                <a:cs typeface="Times New Roman" pitchFamily="18" charset="0"/>
              </a:rPr>
              <a:t>  Idolatry is worshipping persons or creatures instead of God, considering them as God..</a:t>
            </a:r>
          </a:p>
        </p:txBody>
      </p:sp>
      <p:sp>
        <p:nvSpPr>
          <p:cNvPr id="6" name="Explosion 2 5"/>
          <p:cNvSpPr/>
          <p:nvPr/>
        </p:nvSpPr>
        <p:spPr>
          <a:xfrm rot="20403336">
            <a:off x="582791" y="713740"/>
            <a:ext cx="4912966" cy="1600200"/>
          </a:xfrm>
          <a:prstGeom prst="irregularSeal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rgbClr val="00B0F0"/>
                </a:solidFill>
                <a:latin typeface="Cooper Std Black" pitchFamily="18" charset="0"/>
                <a:cs typeface="Times New Roman" pitchFamily="18" charset="0"/>
              </a:rPr>
              <a:t>IDOLATRY</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a:p>
        </p:txBody>
      </p:sp>
      <p:sp>
        <p:nvSpPr>
          <p:cNvPr id="4" name="Text Placeholder 3" hidden="1"/>
          <p:cNvSpPr>
            <a:spLocks noGrp="1"/>
          </p:cNvSpPr>
          <p:nvPr>
            <p:ph type="body" idx="2"/>
          </p:nvPr>
        </p:nvSpPr>
        <p:spPr/>
        <p:txBody>
          <a:bodyPr/>
          <a:lstStyle/>
          <a:p>
            <a:endParaRPr lang="en-US" dirty="0"/>
          </a:p>
        </p:txBody>
      </p:sp>
      <p:sp>
        <p:nvSpPr>
          <p:cNvPr id="3" name="Content Placeholder 2" hidden="1"/>
          <p:cNvSpPr>
            <a:spLocks noGrp="1"/>
          </p:cNvSpPr>
          <p:nvPr>
            <p:ph sz="half" idx="1"/>
          </p:nvPr>
        </p:nvSpPr>
        <p:spPr/>
        <p:txBody>
          <a:bodyPr/>
          <a:lstStyle/>
          <a:p>
            <a:endParaRPr lang="en-US" dirty="0"/>
          </a:p>
        </p:txBody>
      </p:sp>
      <p:pic>
        <p:nvPicPr>
          <p:cNvPr id="5122" name="Picture 2" descr="C:\Users\admin\AppData\Local\Microsoft\Windows\Temporary Internet Files\Content.IE5\FG4HWXYU\witch_pot_h[1].jpg"/>
          <p:cNvPicPr>
            <a:picLocks noChangeAspect="1" noChangeArrowheads="1"/>
          </p:cNvPicPr>
          <p:nvPr/>
        </p:nvPicPr>
        <p:blipFill>
          <a:blip r:embed="rId2" cstate="print"/>
          <a:srcRect/>
          <a:stretch>
            <a:fillRect/>
          </a:stretch>
        </p:blipFill>
        <p:spPr bwMode="auto">
          <a:xfrm>
            <a:off x="6789682" y="1"/>
            <a:ext cx="2354317" cy="2438400"/>
          </a:xfrm>
          <a:prstGeom prst="rect">
            <a:avLst/>
          </a:prstGeom>
          <a:ln>
            <a:noFill/>
          </a:ln>
          <a:effectLst/>
        </p:spPr>
      </p:pic>
      <p:sp>
        <p:nvSpPr>
          <p:cNvPr id="7" name="Cloud Callout 6"/>
          <p:cNvSpPr/>
          <p:nvPr/>
        </p:nvSpPr>
        <p:spPr>
          <a:xfrm>
            <a:off x="609600" y="3352800"/>
            <a:ext cx="5029200" cy="2362200"/>
          </a:xfrm>
          <a:prstGeom prst="cloudCallout">
            <a:avLst>
              <a:gd name="adj1" fmla="val -55889"/>
              <a:gd name="adj2" fmla="val 8749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tx1"/>
                </a:solidFill>
                <a:latin typeface="Arial Narrow" pitchFamily="34" charset="0"/>
                <a:cs typeface="Times New Roman" pitchFamily="18" charset="0"/>
              </a:rPr>
              <a:t>Sorcery, witchcraft, black magic etc. are those acts to attain worldly gains by depending on evil powers.</a:t>
            </a:r>
          </a:p>
        </p:txBody>
      </p:sp>
      <p:sp>
        <p:nvSpPr>
          <p:cNvPr id="6" name="Explosion 2 5"/>
          <p:cNvSpPr/>
          <p:nvPr/>
        </p:nvSpPr>
        <p:spPr>
          <a:xfrm rot="20384149">
            <a:off x="446591" y="732508"/>
            <a:ext cx="4799068" cy="1676400"/>
          </a:xfrm>
          <a:prstGeom prst="irregularSeal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rgbClr val="00B0F0"/>
                </a:solidFill>
                <a:latin typeface="Cooper Std Black" pitchFamily="18" charset="0"/>
                <a:cs typeface="Times New Roman" pitchFamily="18" charset="0"/>
              </a:rPr>
              <a:t>SORCERY</a:t>
            </a:r>
          </a:p>
        </p:txBody>
      </p:sp>
      <p:pic>
        <p:nvPicPr>
          <p:cNvPr id="5" name="Picture 2" descr="I:\CLASS 7\LESSON 2\IMAGE\5.jpg"/>
          <p:cNvPicPr>
            <a:picLocks noChangeAspect="1" noChangeArrowheads="1"/>
          </p:cNvPicPr>
          <p:nvPr/>
        </p:nvPicPr>
        <p:blipFill>
          <a:blip r:embed="rId3" cstate="print"/>
          <a:srcRect/>
          <a:stretch>
            <a:fillRect/>
          </a:stretch>
        </p:blipFill>
        <p:spPr bwMode="auto">
          <a:xfrm>
            <a:off x="4572000" y="2438400"/>
            <a:ext cx="4572000" cy="32766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a:p>
        </p:txBody>
      </p:sp>
      <p:sp>
        <p:nvSpPr>
          <p:cNvPr id="4" name="Text Placeholder 3" hidden="1"/>
          <p:cNvSpPr>
            <a:spLocks noGrp="1"/>
          </p:cNvSpPr>
          <p:nvPr>
            <p:ph type="body" idx="2"/>
          </p:nvPr>
        </p:nvSpPr>
        <p:spPr/>
        <p:txBody>
          <a:bodyPr/>
          <a:lstStyle/>
          <a:p>
            <a:endParaRPr lang="en-US"/>
          </a:p>
        </p:txBody>
      </p:sp>
      <p:pic>
        <p:nvPicPr>
          <p:cNvPr id="8" name="Content Placeholder 7" descr="SUPERSTITION.jpg"/>
          <p:cNvPicPr>
            <a:picLocks noGrp="1" noChangeAspect="1"/>
          </p:cNvPicPr>
          <p:nvPr>
            <p:ph sz="half" idx="1"/>
          </p:nvPr>
        </p:nvPicPr>
        <p:blipFill>
          <a:blip r:embed="rId2" cstate="print"/>
          <a:stretch>
            <a:fillRect/>
          </a:stretch>
        </p:blipFill>
        <p:spPr>
          <a:xfrm>
            <a:off x="5486400" y="3733800"/>
            <a:ext cx="3657600" cy="3124200"/>
          </a:xfrm>
          <a:prstGeom prst="rect">
            <a:avLst/>
          </a:prstGeom>
          <a:ln>
            <a:noFill/>
          </a:ln>
          <a:effectLst/>
        </p:spPr>
      </p:pic>
      <p:sp>
        <p:nvSpPr>
          <p:cNvPr id="7" name="Cloud Callout 6"/>
          <p:cNvSpPr/>
          <p:nvPr/>
        </p:nvSpPr>
        <p:spPr>
          <a:xfrm>
            <a:off x="457200" y="3505200"/>
            <a:ext cx="5029200" cy="2743200"/>
          </a:xfrm>
          <a:prstGeom prst="cloudCallout">
            <a:avLst>
              <a:gd name="adj1" fmla="val -55141"/>
              <a:gd name="adj2" fmla="val 67247"/>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tx1"/>
                </a:solidFill>
                <a:latin typeface="Arial Narrow" pitchFamily="34" charset="0"/>
                <a:cs typeface="Times New Roman" pitchFamily="18" charset="0"/>
              </a:rPr>
              <a:t>It  is the evil to accept such false beliefs which do not go along with the true faith and which do not have real basis.</a:t>
            </a:r>
          </a:p>
        </p:txBody>
      </p:sp>
      <p:sp>
        <p:nvSpPr>
          <p:cNvPr id="6" name="Explosion 2 5"/>
          <p:cNvSpPr/>
          <p:nvPr/>
        </p:nvSpPr>
        <p:spPr>
          <a:xfrm rot="20934072">
            <a:off x="272267" y="803373"/>
            <a:ext cx="7178425" cy="1676400"/>
          </a:xfrm>
          <a:prstGeom prst="irregularSeal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rgbClr val="00B0F0"/>
                </a:solidFill>
                <a:latin typeface="Cooper Std Black" pitchFamily="18" charset="0"/>
                <a:cs typeface="Times New Roman" pitchFamily="18" charset="0"/>
              </a:rPr>
              <a:t>SUPERSTITION</a:t>
            </a:r>
          </a:p>
        </p:txBody>
      </p:sp>
      <p:pic>
        <p:nvPicPr>
          <p:cNvPr id="6146" name="Picture 2" descr="I:\CLASS 7\LESSON 2\IMAGE\6.jpg"/>
          <p:cNvPicPr>
            <a:picLocks noChangeAspect="1" noChangeArrowheads="1"/>
          </p:cNvPicPr>
          <p:nvPr/>
        </p:nvPicPr>
        <p:blipFill>
          <a:blip r:embed="rId3" cstate="print"/>
          <a:srcRect l="17230" t="1877" r="18582" b="-976"/>
          <a:stretch>
            <a:fillRect/>
          </a:stretch>
        </p:blipFill>
        <p:spPr bwMode="auto">
          <a:xfrm>
            <a:off x="5867400" y="457200"/>
            <a:ext cx="2895600" cy="2514600"/>
          </a:xfrm>
          <a:prstGeom prst="ellipse">
            <a:avLst/>
          </a:prstGeom>
          <a:noFill/>
          <a:ln>
            <a:solidFill>
              <a:srgbClr val="FF0000"/>
            </a:solidFill>
          </a:ln>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endParaRPr lang="en-US"/>
          </a:p>
        </p:txBody>
      </p:sp>
      <p:sp>
        <p:nvSpPr>
          <p:cNvPr id="4" name="Text Placeholder 3" hidden="1"/>
          <p:cNvSpPr>
            <a:spLocks noGrp="1"/>
          </p:cNvSpPr>
          <p:nvPr>
            <p:ph type="body" idx="2"/>
          </p:nvPr>
        </p:nvSpPr>
        <p:spPr/>
        <p:txBody>
          <a:bodyPr/>
          <a:lstStyle/>
          <a:p>
            <a:endParaRPr lang="en-US"/>
          </a:p>
        </p:txBody>
      </p:sp>
      <p:sp>
        <p:nvSpPr>
          <p:cNvPr id="7" name="Cloud Callout 6"/>
          <p:cNvSpPr/>
          <p:nvPr/>
        </p:nvSpPr>
        <p:spPr>
          <a:xfrm>
            <a:off x="533400" y="3657600"/>
            <a:ext cx="4267200" cy="2667000"/>
          </a:xfrm>
          <a:prstGeom prst="cloudCallout">
            <a:avLst>
              <a:gd name="adj1" fmla="val -58808"/>
              <a:gd name="adj2" fmla="val 6789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tx1"/>
                </a:solidFill>
                <a:latin typeface="Arial Narrow" pitchFamily="34" charset="0"/>
                <a:cs typeface="Times New Roman" pitchFamily="18" charset="0"/>
              </a:rPr>
              <a:t>Celebrating  and receiving the sacraments unworthily is Blasphemy or sacrilege</a:t>
            </a:r>
          </a:p>
        </p:txBody>
      </p:sp>
      <p:sp>
        <p:nvSpPr>
          <p:cNvPr id="6" name="Explosion 2 5"/>
          <p:cNvSpPr/>
          <p:nvPr/>
        </p:nvSpPr>
        <p:spPr>
          <a:xfrm rot="20619667">
            <a:off x="443323" y="558395"/>
            <a:ext cx="5791203" cy="1816190"/>
          </a:xfrm>
          <a:prstGeom prst="irregularSeal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err="1">
                <a:solidFill>
                  <a:srgbClr val="00B0F0"/>
                </a:solidFill>
                <a:latin typeface="Cooper Std Black" pitchFamily="18" charset="0"/>
                <a:cs typeface="Times New Roman" pitchFamily="18" charset="0"/>
              </a:rPr>
              <a:t>BLASPHEMYor</a:t>
            </a:r>
            <a:r>
              <a:rPr lang="en-US" sz="2500" b="1" dirty="0">
                <a:solidFill>
                  <a:srgbClr val="00B0F0"/>
                </a:solidFill>
                <a:latin typeface="Cooper Std Black" pitchFamily="18" charset="0"/>
                <a:cs typeface="Times New Roman" pitchFamily="18" charset="0"/>
              </a:rPr>
              <a:t> SACRILEGE</a:t>
            </a:r>
          </a:p>
        </p:txBody>
      </p:sp>
      <p:pic>
        <p:nvPicPr>
          <p:cNvPr id="9" name="Picture 2" descr="I:\CLASS 7\LESSON 2\IMAGE\3.jpg"/>
          <p:cNvPicPr>
            <a:picLocks noChangeAspect="1" noChangeArrowheads="1"/>
          </p:cNvPicPr>
          <p:nvPr/>
        </p:nvPicPr>
        <p:blipFill>
          <a:blip r:embed="rId2" cstate="print"/>
          <a:srcRect/>
          <a:stretch>
            <a:fillRect/>
          </a:stretch>
        </p:blipFill>
        <p:spPr bwMode="auto">
          <a:xfrm>
            <a:off x="4572000" y="2133600"/>
            <a:ext cx="4572000" cy="257175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402</TotalTime>
  <Words>578</Words>
  <Application>Microsoft Office PowerPoint</Application>
  <PresentationFormat>On-screen Show (4:3)</PresentationFormat>
  <Paragraphs>66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Trek</vt:lpstr>
      <vt:lpstr>CATECHETICAL TEXTBOOK SERIES OF THE SYRO - MALABAR CHURCH</vt:lpstr>
      <vt:lpstr>Slide 2</vt:lpstr>
      <vt:lpstr>Slide 3</vt:lpstr>
      <vt:lpstr>THE FIRST COMMANDMENT</vt:lpstr>
      <vt:lpstr>SINS AGAINST THE FIRST COMMANDMENT………</vt:lpstr>
      <vt:lpstr>Slide 6</vt:lpstr>
      <vt:lpstr>Slide 7</vt:lpstr>
      <vt:lpstr>Slide 8</vt:lpstr>
      <vt:lpstr>Slide 9</vt:lpstr>
      <vt:lpstr>Slide 10</vt:lpstr>
      <vt:lpstr>Slide 11</vt:lpstr>
      <vt:lpstr>Slide 12</vt:lpstr>
      <vt:lpstr>FAITH</vt:lpstr>
      <vt:lpstr>HOPE</vt:lpstr>
      <vt:lpstr>LOVE</vt:lpstr>
      <vt:lpstr>Slide 16</vt:lpstr>
      <vt:lpstr>VENERATION OF THE SAINTS</vt:lpstr>
      <vt:lpstr>SAINTS</vt:lpstr>
      <vt:lpstr>Let us pray</vt:lpstr>
      <vt:lpstr>Read the word of  god and narrate </vt:lpstr>
      <vt:lpstr>WORD OF GOD FOR GUIDANCE </vt:lpstr>
      <vt:lpstr>LET US DO:</vt:lpstr>
      <vt:lpstr>MY resolution</vt:lpstr>
      <vt:lpstr>Find out the Answer</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Administrator</cp:lastModifiedBy>
  <cp:revision>116</cp:revision>
  <dcterms:created xsi:type="dcterms:W3CDTF">2015-04-05T07:36:55Z</dcterms:created>
  <dcterms:modified xsi:type="dcterms:W3CDTF">2015-10-06T04:23:53Z</dcterms:modified>
</cp:coreProperties>
</file>